
<file path=[Content_Types].xml><?xml version="1.0" encoding="utf-8"?>
<Types xmlns="http://schemas.openxmlformats.org/package/2006/content-types">
  <Default Extension="emf" ContentType="image/x-emf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1" r:id="rId2"/>
    <p:sldMasterId id="2147483694" r:id="rId3"/>
  </p:sldMasterIdLst>
  <p:notesMasterIdLst>
    <p:notesMasterId r:id="rId29"/>
  </p:notesMasterIdLst>
  <p:handoutMasterIdLst>
    <p:handoutMasterId r:id="rId30"/>
  </p:handoutMasterIdLst>
  <p:sldIdLst>
    <p:sldId id="319" r:id="rId4"/>
    <p:sldId id="312" r:id="rId5"/>
    <p:sldId id="261" r:id="rId6"/>
    <p:sldId id="273" r:id="rId7"/>
    <p:sldId id="1736" r:id="rId8"/>
    <p:sldId id="1737" r:id="rId9"/>
    <p:sldId id="1738" r:id="rId10"/>
    <p:sldId id="1735" r:id="rId11"/>
    <p:sldId id="1731" r:id="rId12"/>
    <p:sldId id="1739" r:id="rId13"/>
    <p:sldId id="1741" r:id="rId14"/>
    <p:sldId id="1740" r:id="rId15"/>
    <p:sldId id="1742" r:id="rId16"/>
    <p:sldId id="1743" r:id="rId17"/>
    <p:sldId id="1744" r:id="rId18"/>
    <p:sldId id="1732" r:id="rId19"/>
    <p:sldId id="1745" r:id="rId20"/>
    <p:sldId id="1746" r:id="rId21"/>
    <p:sldId id="1747" r:id="rId22"/>
    <p:sldId id="1748" r:id="rId23"/>
    <p:sldId id="1749" r:id="rId24"/>
    <p:sldId id="1750" r:id="rId25"/>
    <p:sldId id="1733" r:id="rId26"/>
    <p:sldId id="1751" r:id="rId27"/>
    <p:sldId id="308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结构页面" id="{A0D568BB-BB5D-4B41-BA7C-51402E7F70D9}">
          <p14:sldIdLst>
            <p14:sldId id="319"/>
            <p14:sldId id="312"/>
            <p14:sldId id="261"/>
            <p14:sldId id="273"/>
            <p14:sldId id="1736"/>
            <p14:sldId id="1737"/>
            <p14:sldId id="1738"/>
            <p14:sldId id="1735"/>
            <p14:sldId id="1731"/>
            <p14:sldId id="1739"/>
            <p14:sldId id="1741"/>
            <p14:sldId id="1740"/>
            <p14:sldId id="1742"/>
            <p14:sldId id="1743"/>
            <p14:sldId id="1744"/>
            <p14:sldId id="1732"/>
            <p14:sldId id="1745"/>
            <p14:sldId id="1746"/>
            <p14:sldId id="1747"/>
            <p14:sldId id="1748"/>
            <p14:sldId id="1749"/>
            <p14:sldId id="1750"/>
            <p14:sldId id="1733"/>
            <p14:sldId id="1751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22" autoAdjust="0"/>
    <p:restoredTop sz="94660"/>
  </p:normalViewPr>
  <p:slideViewPr>
    <p:cSldViewPr snapToGrid="0">
      <p:cViewPr varScale="1">
        <p:scale>
          <a:sx n="66" d="100"/>
          <a:sy n="66" d="100"/>
        </p:scale>
        <p:origin x="4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23" y="1130301"/>
            <a:ext cx="7112161" cy="2177314"/>
          </a:xfr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4400"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307615"/>
            <a:ext cx="7126010" cy="50845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4102632"/>
            <a:ext cx="7092950" cy="2031468"/>
          </a:xfr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日期占位符 3">
            <a:extLst>
              <a:ext uri="{FF2B5EF4-FFF2-40B4-BE49-F238E27FC236}">
                <a16:creationId xmlns:a16="http://schemas.microsoft.com/office/drawing/2014/main" id="{69F5AB5E-E261-2045-8422-B183CAFE639E}"/>
              </a:ext>
            </a:extLst>
          </p:cNvPr>
          <p:cNvSpPr txBox="1">
            <a:spLocks/>
          </p:cNvSpPr>
          <p:nvPr userDrawn="1"/>
        </p:nvSpPr>
        <p:spPr>
          <a:xfrm>
            <a:off x="802095" y="6250105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E27D682-4017-AE4A-8F9B-A5D5D0AB26BB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22" name="íšḻîďê">
              <a:extLst>
                <a:ext uri="{FF2B5EF4-FFF2-40B4-BE49-F238E27FC236}">
                  <a16:creationId xmlns:a16="http://schemas.microsoft.com/office/drawing/2014/main" id="{F0947CF4-C383-CF43-9037-793FEDA5B6FC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52" name="ïş1íḍê">
                <a:extLst>
                  <a:ext uri="{FF2B5EF4-FFF2-40B4-BE49-F238E27FC236}">
                    <a16:creationId xmlns:a16="http://schemas.microsoft.com/office/drawing/2014/main" id="{13395F7A-4F18-9049-98E2-838027EA7D9F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šḻïḍè">
                <a:extLst>
                  <a:ext uri="{FF2B5EF4-FFF2-40B4-BE49-F238E27FC236}">
                    <a16:creationId xmlns:a16="http://schemas.microsoft.com/office/drawing/2014/main" id="{C5600BE4-5F9C-DF46-AF1A-F6240DAF6F1E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śľíḓé">
                <a:extLst>
                  <a:ext uri="{FF2B5EF4-FFF2-40B4-BE49-F238E27FC236}">
                    <a16:creationId xmlns:a16="http://schemas.microsoft.com/office/drawing/2014/main" id="{5905C3C4-C22A-1D48-BD0C-C09B8A95133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slíḍê">
                <a:extLst>
                  <a:ext uri="{FF2B5EF4-FFF2-40B4-BE49-F238E27FC236}">
                    <a16:creationId xmlns:a16="http://schemas.microsoft.com/office/drawing/2014/main" id="{11894E43-F321-EA4F-9E1A-3B0429F5248D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ṡļïdê">
                <a:extLst>
                  <a:ext uri="{FF2B5EF4-FFF2-40B4-BE49-F238E27FC236}">
                    <a16:creationId xmlns:a16="http://schemas.microsoft.com/office/drawing/2014/main" id="{B5373C45-DB24-8E45-8884-A07FF1607902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ş1ïďe">
                <a:extLst>
                  <a:ext uri="{FF2B5EF4-FFF2-40B4-BE49-F238E27FC236}">
                    <a16:creationId xmlns:a16="http://schemas.microsoft.com/office/drawing/2014/main" id="{C7C1FA42-7D7C-0E42-B3B2-EC6C32536F5E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íḍé">
                <a:extLst>
                  <a:ext uri="{FF2B5EF4-FFF2-40B4-BE49-F238E27FC236}">
                    <a16:creationId xmlns:a16="http://schemas.microsoft.com/office/drawing/2014/main" id="{E40D421C-1866-894F-A203-3BD15F991CCC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śľíḍè">
                <a:extLst>
                  <a:ext uri="{FF2B5EF4-FFF2-40B4-BE49-F238E27FC236}">
                    <a16:creationId xmlns:a16="http://schemas.microsoft.com/office/drawing/2014/main" id="{A9BE17CB-8999-A94A-AC39-B1E191978BA5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$ḻîḋè">
                <a:extLst>
                  <a:ext uri="{FF2B5EF4-FFF2-40B4-BE49-F238E27FC236}">
                    <a16:creationId xmlns:a16="http://schemas.microsoft.com/office/drawing/2014/main" id="{FC56259C-8962-034B-93F6-4D7AAC7466DD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iṣļíḋe">
                <a:extLst>
                  <a:ext uri="{FF2B5EF4-FFF2-40B4-BE49-F238E27FC236}">
                    <a16:creationId xmlns:a16="http://schemas.microsoft.com/office/drawing/2014/main" id="{D7D226E2-819B-F442-ADE3-AC62D412A581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ṩḷiḓé">
                <a:extLst>
                  <a:ext uri="{FF2B5EF4-FFF2-40B4-BE49-F238E27FC236}">
                    <a16:creationId xmlns:a16="http://schemas.microsoft.com/office/drawing/2014/main" id="{F04ABCC5-62A9-CA4E-ADD7-1F6A6FDB36B2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ľiḍè">
                <a:extLst>
                  <a:ext uri="{FF2B5EF4-FFF2-40B4-BE49-F238E27FC236}">
                    <a16:creationId xmlns:a16="http://schemas.microsoft.com/office/drawing/2014/main" id="{9AF3CAA2-8DD8-3D46-9091-E2DB26627FF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ṩḷîḍe">
                <a:extLst>
                  <a:ext uri="{FF2B5EF4-FFF2-40B4-BE49-F238E27FC236}">
                    <a16:creationId xmlns:a16="http://schemas.microsoft.com/office/drawing/2014/main" id="{55180C9A-01BF-AB45-8C71-81F4496F9C5B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šḻiḑê">
                <a:extLst>
                  <a:ext uri="{FF2B5EF4-FFF2-40B4-BE49-F238E27FC236}">
                    <a16:creationId xmlns:a16="http://schemas.microsoft.com/office/drawing/2014/main" id="{3CA795E9-7734-3B4D-9847-A4A286F5DAD5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ṩļïďè">
                <a:extLst>
                  <a:ext uri="{FF2B5EF4-FFF2-40B4-BE49-F238E27FC236}">
                    <a16:creationId xmlns:a16="http://schemas.microsoft.com/office/drawing/2014/main" id="{9AF8921E-9661-494F-8226-53C11F997B23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ṥlïḋê">
                <a:extLst>
                  <a:ext uri="{FF2B5EF4-FFF2-40B4-BE49-F238E27FC236}">
                    <a16:creationId xmlns:a16="http://schemas.microsoft.com/office/drawing/2014/main" id="{CA0C9E01-81E4-0C4C-99A4-71F0588E1064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ṧľïdè">
                <a:extLst>
                  <a:ext uri="{FF2B5EF4-FFF2-40B4-BE49-F238E27FC236}">
                    <a16:creationId xmlns:a16="http://schemas.microsoft.com/office/drawing/2014/main" id="{D6972447-3BAF-334D-B517-06DA73F1188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ḓê">
                <a:extLst>
                  <a:ext uri="{FF2B5EF4-FFF2-40B4-BE49-F238E27FC236}">
                    <a16:creationId xmlns:a16="http://schemas.microsoft.com/office/drawing/2014/main" id="{EC6058A9-7480-6D4F-805E-477D80DB64C0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îślíďè">
                <a:extLst>
                  <a:ext uri="{FF2B5EF4-FFF2-40B4-BE49-F238E27FC236}">
                    <a16:creationId xmlns:a16="http://schemas.microsoft.com/office/drawing/2014/main" id="{810027C1-A7B7-2B49-B1D4-F43A2FC35936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Sḻïḍè">
                <a:extLst>
                  <a:ext uri="{FF2B5EF4-FFF2-40B4-BE49-F238E27FC236}">
                    <a16:creationId xmlns:a16="http://schemas.microsoft.com/office/drawing/2014/main" id="{6D287F1B-7E5F-DB40-A7BD-2BC913C835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ṡliḑê">
                <a:extLst>
                  <a:ext uri="{FF2B5EF4-FFF2-40B4-BE49-F238E27FC236}">
                    <a16:creationId xmlns:a16="http://schemas.microsoft.com/office/drawing/2014/main" id="{744C17B0-ECE1-9F4E-B7B4-C50469F7862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islïďé">
                <a:extLst>
                  <a:ext uri="{FF2B5EF4-FFF2-40B4-BE49-F238E27FC236}">
                    <a16:creationId xmlns:a16="http://schemas.microsoft.com/office/drawing/2014/main" id="{FDE23F54-7FFD-184F-AC6C-D8BFA645F974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ṥḷîdé">
                <a:extLst>
                  <a:ext uri="{FF2B5EF4-FFF2-40B4-BE49-F238E27FC236}">
                    <a16:creationId xmlns:a16="http://schemas.microsoft.com/office/drawing/2014/main" id="{FF762995-1135-5B41-887B-2AAE34F9C1B0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sḷîḋé">
                <a:extLst>
                  <a:ext uri="{FF2B5EF4-FFF2-40B4-BE49-F238E27FC236}">
                    <a16:creationId xmlns:a16="http://schemas.microsoft.com/office/drawing/2014/main" id="{EC9A057B-4131-3D4C-8362-FA9D874AE0D5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ḷïḑè">
                <a:extLst>
                  <a:ext uri="{FF2B5EF4-FFF2-40B4-BE49-F238E27FC236}">
                    <a16:creationId xmlns:a16="http://schemas.microsoft.com/office/drawing/2014/main" id="{CFF6C213-B2EE-F54C-B00D-DED3A14E5B15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ṧľiďé">
                <a:extLst>
                  <a:ext uri="{FF2B5EF4-FFF2-40B4-BE49-F238E27FC236}">
                    <a16:creationId xmlns:a16="http://schemas.microsoft.com/office/drawing/2014/main" id="{ECE40E4A-086B-0A4B-9495-C0941C5D2F7E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šľïḍé">
                <a:extLst>
                  <a:ext uri="{FF2B5EF4-FFF2-40B4-BE49-F238E27FC236}">
                    <a16:creationId xmlns:a16="http://schemas.microsoft.com/office/drawing/2014/main" id="{76C229E1-8BA1-BA42-BCFE-498CD8E2849D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ŝlîḑè">
                <a:extLst>
                  <a:ext uri="{FF2B5EF4-FFF2-40B4-BE49-F238E27FC236}">
                    <a16:creationId xmlns:a16="http://schemas.microsoft.com/office/drawing/2014/main" id="{C3422A30-9811-4443-9451-78B467160DB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ṩḻíḓe">
                <a:extLst>
                  <a:ext uri="{FF2B5EF4-FFF2-40B4-BE49-F238E27FC236}">
                    <a16:creationId xmlns:a16="http://schemas.microsoft.com/office/drawing/2014/main" id="{3A8D697A-F180-BA4C-982C-549C1BCCBA1F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$1îdè">
                <a:extLst>
                  <a:ext uri="{FF2B5EF4-FFF2-40B4-BE49-F238E27FC236}">
                    <a16:creationId xmlns:a16="http://schemas.microsoft.com/office/drawing/2014/main" id="{C02C9F9C-C4FF-3C4C-B58B-27D29DE1678A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śľïḓe">
                <a:extLst>
                  <a:ext uri="{FF2B5EF4-FFF2-40B4-BE49-F238E27FC236}">
                    <a16:creationId xmlns:a16="http://schemas.microsoft.com/office/drawing/2014/main" id="{CD53EE41-A9BE-A843-A435-979E4EE3FA5C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ṣļïḑè">
                <a:extLst>
                  <a:ext uri="{FF2B5EF4-FFF2-40B4-BE49-F238E27FC236}">
                    <a16:creationId xmlns:a16="http://schemas.microsoft.com/office/drawing/2014/main" id="{3D130AA7-5C25-8349-8A91-83D9614B30C4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ṡḷidé">
                <a:extLst>
                  <a:ext uri="{FF2B5EF4-FFF2-40B4-BE49-F238E27FC236}">
                    <a16:creationId xmlns:a16="http://schemas.microsoft.com/office/drawing/2014/main" id="{1D306F47-7748-A140-819E-7F67F5DD5007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íṡḷíḋe">
                <a:extLst>
                  <a:ext uri="{FF2B5EF4-FFF2-40B4-BE49-F238E27FC236}">
                    <a16:creationId xmlns:a16="http://schemas.microsoft.com/office/drawing/2014/main" id="{AA654808-32EC-2B4D-B37E-C1EF34040DEA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ŝ1iḑê">
                <a:extLst>
                  <a:ext uri="{FF2B5EF4-FFF2-40B4-BE49-F238E27FC236}">
                    <a16:creationId xmlns:a16="http://schemas.microsoft.com/office/drawing/2014/main" id="{81EC6067-69CE-9D44-9A9E-C32BDBCFADF8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ṩḷiḑe">
                <a:extLst>
                  <a:ext uri="{FF2B5EF4-FFF2-40B4-BE49-F238E27FC236}">
                    <a16:creationId xmlns:a16="http://schemas.microsoft.com/office/drawing/2014/main" id="{F8DAB94C-8617-9640-869D-044A529F7C9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iṧḻiḑê">
                <a:extLst>
                  <a:ext uri="{FF2B5EF4-FFF2-40B4-BE49-F238E27FC236}">
                    <a16:creationId xmlns:a16="http://schemas.microsoft.com/office/drawing/2014/main" id="{63DA88EE-C4A6-2E47-A78B-D4BDC57DDC2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ïṣḻîḋè">
                <a:extLst>
                  <a:ext uri="{FF2B5EF4-FFF2-40B4-BE49-F238E27FC236}">
                    <a16:creationId xmlns:a16="http://schemas.microsoft.com/office/drawing/2014/main" id="{3E9356F2-0090-344E-AD3B-3E51B4AB738C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ṡ1îḍé">
                <a:extLst>
                  <a:ext uri="{FF2B5EF4-FFF2-40B4-BE49-F238E27FC236}">
                    <a16:creationId xmlns:a16="http://schemas.microsoft.com/office/drawing/2014/main" id="{09E76D14-E4E9-D041-A387-BC3A9B953430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îš1íḑe">
                <a:extLst>
                  <a:ext uri="{FF2B5EF4-FFF2-40B4-BE49-F238E27FC236}">
                    <a16:creationId xmlns:a16="http://schemas.microsoft.com/office/drawing/2014/main" id="{65C32A33-F85D-8648-8740-3B3512453255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š1ïḍe">
                <a:extLst>
                  <a:ext uri="{FF2B5EF4-FFF2-40B4-BE49-F238E27FC236}">
                    <a16:creationId xmlns:a16="http://schemas.microsoft.com/office/drawing/2014/main" id="{699CAFB0-41EB-164E-9DB9-D093F6BF30D0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Sḻîde">
                <a:extLst>
                  <a:ext uri="{FF2B5EF4-FFF2-40B4-BE49-F238E27FC236}">
                    <a16:creationId xmlns:a16="http://schemas.microsoft.com/office/drawing/2014/main" id="{02196DA9-84A2-2849-AD8C-D2EB81DEF6C6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$ḻîḑé">
                <a:extLst>
                  <a:ext uri="{FF2B5EF4-FFF2-40B4-BE49-F238E27FC236}">
                    <a16:creationId xmlns:a16="http://schemas.microsoft.com/office/drawing/2014/main" id="{2061294A-8407-FE47-A00F-236E25C04E8F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ŝļïḓe">
                <a:extLst>
                  <a:ext uri="{FF2B5EF4-FFF2-40B4-BE49-F238E27FC236}">
                    <a16:creationId xmlns:a16="http://schemas.microsoft.com/office/drawing/2014/main" id="{127CEA04-EC66-7049-8B16-499592F94EC6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S1iḍé">
                <a:extLst>
                  <a:ext uri="{FF2B5EF4-FFF2-40B4-BE49-F238E27FC236}">
                    <a16:creationId xmlns:a16="http://schemas.microsoft.com/office/drawing/2014/main" id="{736DBE5D-DF59-E84F-9A28-DA7BFA792A24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išlïdé">
                <a:extLst>
                  <a:ext uri="{FF2B5EF4-FFF2-40B4-BE49-F238E27FC236}">
                    <a16:creationId xmlns:a16="http://schemas.microsoft.com/office/drawing/2014/main" id="{D6298FDA-A656-1C49-B40B-17029E77EEA7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Slïde">
                <a:extLst>
                  <a:ext uri="{FF2B5EF4-FFF2-40B4-BE49-F238E27FC236}">
                    <a16:creationId xmlns:a16="http://schemas.microsoft.com/office/drawing/2014/main" id="{02B36DF3-54AD-594E-A345-07755A1630ED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şľïďe">
                <a:extLst>
                  <a:ext uri="{FF2B5EF4-FFF2-40B4-BE49-F238E27FC236}">
                    <a16:creationId xmlns:a16="http://schemas.microsoft.com/office/drawing/2014/main" id="{F3A683D4-F0E0-E344-B4D6-19FE128D200C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ïşľíďê">
                <a:extLst>
                  <a:ext uri="{FF2B5EF4-FFF2-40B4-BE49-F238E27FC236}">
                    <a16:creationId xmlns:a16="http://schemas.microsoft.com/office/drawing/2014/main" id="{D62AD723-C7AE-1442-BE81-7A38933322E2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ś1ïdè">
                <a:extLst>
                  <a:ext uri="{FF2B5EF4-FFF2-40B4-BE49-F238E27FC236}">
                    <a16:creationId xmlns:a16="http://schemas.microsoft.com/office/drawing/2014/main" id="{F92FD58F-257D-6547-B6DD-479FD3891E0E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iṩḷiḍe">
                <a:extLst>
                  <a:ext uri="{FF2B5EF4-FFF2-40B4-BE49-F238E27FC236}">
                    <a16:creationId xmlns:a16="http://schemas.microsoft.com/office/drawing/2014/main" id="{ED5DB668-15BB-0741-B0F5-CD14D9CBA096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ïŝ1iďè">
                <a:extLst>
                  <a:ext uri="{FF2B5EF4-FFF2-40B4-BE49-F238E27FC236}">
                    <a16:creationId xmlns:a16="http://schemas.microsoft.com/office/drawing/2014/main" id="{026ED369-0488-A142-A6B6-BB4A6BBAB7E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ṩļíḋê">
                <a:extLst>
                  <a:ext uri="{FF2B5EF4-FFF2-40B4-BE49-F238E27FC236}">
                    <a16:creationId xmlns:a16="http://schemas.microsoft.com/office/drawing/2014/main" id="{A7EB12A6-134D-974F-A372-3AE20AE51FE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ïṧ1ïdè">
                <a:extLst>
                  <a:ext uri="{FF2B5EF4-FFF2-40B4-BE49-F238E27FC236}">
                    <a16:creationId xmlns:a16="http://schemas.microsoft.com/office/drawing/2014/main" id="{6C92D43E-5C2F-F241-8DB4-3DDE58D0539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íŝḻîḍé">
                <a:extLst>
                  <a:ext uri="{FF2B5EF4-FFF2-40B4-BE49-F238E27FC236}">
                    <a16:creationId xmlns:a16="http://schemas.microsoft.com/office/drawing/2014/main" id="{7BE9A0D4-4C35-084D-B6E8-C8B2D17D7AC0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şḻïḓé">
                <a:extLst>
                  <a:ext uri="{FF2B5EF4-FFF2-40B4-BE49-F238E27FC236}">
                    <a16:creationId xmlns:a16="http://schemas.microsoft.com/office/drawing/2014/main" id="{57A033DA-64D7-8D49-8C49-07C5E0EEC481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śļíďè">
                <a:extLst>
                  <a:ext uri="{FF2B5EF4-FFF2-40B4-BE49-F238E27FC236}">
                    <a16:creationId xmlns:a16="http://schemas.microsoft.com/office/drawing/2014/main" id="{655CDBFD-0737-F54F-AA83-C9B7DA6BA69B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ŝ1ïdé">
                <a:extLst>
                  <a:ext uri="{FF2B5EF4-FFF2-40B4-BE49-F238E27FC236}">
                    <a16:creationId xmlns:a16="http://schemas.microsoft.com/office/drawing/2014/main" id="{680F5344-89B7-ED4C-9F79-5786F7062293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s1ídè">
                <a:extLst>
                  <a:ext uri="{FF2B5EF4-FFF2-40B4-BE49-F238E27FC236}">
                    <a16:creationId xmlns:a16="http://schemas.microsoft.com/office/drawing/2014/main" id="{EC314BE3-B5A0-0943-8B80-3A6A444CE9AA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islíďê">
                <a:extLst>
                  <a:ext uri="{FF2B5EF4-FFF2-40B4-BE49-F238E27FC236}">
                    <a16:creationId xmlns:a16="http://schemas.microsoft.com/office/drawing/2014/main" id="{1B1C2BFD-B816-F448-BE1A-BF6E52969AA8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ṩlíḑê">
                <a:extLst>
                  <a:ext uri="{FF2B5EF4-FFF2-40B4-BE49-F238E27FC236}">
                    <a16:creationId xmlns:a16="http://schemas.microsoft.com/office/drawing/2014/main" id="{133B9814-BD05-D84F-923D-E64B0E78C5BF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ṥḷïďê">
                <a:extLst>
                  <a:ext uri="{FF2B5EF4-FFF2-40B4-BE49-F238E27FC236}">
                    <a16:creationId xmlns:a16="http://schemas.microsoft.com/office/drawing/2014/main" id="{26DFB878-8888-384E-8E5E-EB160C135EF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ṥḻïďè">
                <a:extLst>
                  <a:ext uri="{FF2B5EF4-FFF2-40B4-BE49-F238E27FC236}">
                    <a16:creationId xmlns:a16="http://schemas.microsoft.com/office/drawing/2014/main" id="{7FAD92CC-5B75-9048-A3A8-4996C074E6C2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ṡḷíḍè">
                <a:extLst>
                  <a:ext uri="{FF2B5EF4-FFF2-40B4-BE49-F238E27FC236}">
                    <a16:creationId xmlns:a16="http://schemas.microsoft.com/office/drawing/2014/main" id="{3409A734-433A-1B44-AF5C-7A5972ECBE3A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$ḷîḑé">
                <a:extLst>
                  <a:ext uri="{FF2B5EF4-FFF2-40B4-BE49-F238E27FC236}">
                    <a16:creationId xmlns:a16="http://schemas.microsoft.com/office/drawing/2014/main" id="{8EB2B91A-EDFF-B74B-B330-8D3A21D8A0AB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$ľîdè">
                <a:extLst>
                  <a:ext uri="{FF2B5EF4-FFF2-40B4-BE49-F238E27FC236}">
                    <a16:creationId xmlns:a16="http://schemas.microsoft.com/office/drawing/2014/main" id="{B7FE82D4-ADD2-D14B-A7C4-AE33E708C780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ṥ1iḍè">
                <a:extLst>
                  <a:ext uri="{FF2B5EF4-FFF2-40B4-BE49-F238E27FC236}">
                    <a16:creationId xmlns:a16="http://schemas.microsoft.com/office/drawing/2014/main" id="{7503BFB6-218B-DE46-A4A0-6577DE97DD66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slidé">
                <a:extLst>
                  <a:ext uri="{FF2B5EF4-FFF2-40B4-BE49-F238E27FC236}">
                    <a16:creationId xmlns:a16="http://schemas.microsoft.com/office/drawing/2014/main" id="{FFE6E1CB-CA8A-4D4A-9870-68C4264C4D89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íṡlïďè">
                <a:extLst>
                  <a:ext uri="{FF2B5EF4-FFF2-40B4-BE49-F238E27FC236}">
                    <a16:creationId xmlns:a16="http://schemas.microsoft.com/office/drawing/2014/main" id="{295893E3-9932-5E4B-8B3F-A63C8A7815E9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ṧ1ïḓè">
                <a:extLst>
                  <a:ext uri="{FF2B5EF4-FFF2-40B4-BE49-F238E27FC236}">
                    <a16:creationId xmlns:a16="http://schemas.microsoft.com/office/drawing/2014/main" id="{2A64CA48-5784-AD4F-85EE-43A808D11F8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3" name="íşḷïḑe">
              <a:extLst>
                <a:ext uri="{FF2B5EF4-FFF2-40B4-BE49-F238E27FC236}">
                  <a16:creationId xmlns:a16="http://schemas.microsoft.com/office/drawing/2014/main" id="{FFC4030E-B8C8-E247-A984-DDE3D01CB791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24" name="îṥľíḑé">
                <a:extLst>
                  <a:ext uri="{FF2B5EF4-FFF2-40B4-BE49-F238E27FC236}">
                    <a16:creationId xmlns:a16="http://schemas.microsoft.com/office/drawing/2014/main" id="{4791F207-EF6E-244C-9EED-628D6E03DE1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41" name="išḻiḑé">
                  <a:extLst>
                    <a:ext uri="{FF2B5EF4-FFF2-40B4-BE49-F238E27FC236}">
                      <a16:creationId xmlns:a16="http://schemas.microsoft.com/office/drawing/2014/main" id="{71280E3B-334C-9544-8BBC-EB5046C62A01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íṥľíďè">
                  <a:extLst>
                    <a:ext uri="{FF2B5EF4-FFF2-40B4-BE49-F238E27FC236}">
                      <a16:creationId xmlns:a16="http://schemas.microsoft.com/office/drawing/2014/main" id="{5DE51850-73D8-7040-8D55-93CE595FA40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ś1iḑe">
                  <a:extLst>
                    <a:ext uri="{FF2B5EF4-FFF2-40B4-BE49-F238E27FC236}">
                      <a16:creationId xmlns:a16="http://schemas.microsoft.com/office/drawing/2014/main" id="{E173D89D-8A0A-D147-825A-3C9F211274C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ṩ1iḋè">
                  <a:extLst>
                    <a:ext uri="{FF2B5EF4-FFF2-40B4-BE49-F238E27FC236}">
                      <a16:creationId xmlns:a16="http://schemas.microsoft.com/office/drawing/2014/main" id="{F268A2C2-03D5-0146-BE27-519DFC04E1A3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ṩlïḓè">
                  <a:extLst>
                    <a:ext uri="{FF2B5EF4-FFF2-40B4-BE49-F238E27FC236}">
                      <a16:creationId xmlns:a16="http://schemas.microsoft.com/office/drawing/2014/main" id="{C059922B-8DBA-3C4A-BD0B-3DC0B59AA686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ísḷïďè">
                  <a:extLst>
                    <a:ext uri="{FF2B5EF4-FFF2-40B4-BE49-F238E27FC236}">
                      <a16:creationId xmlns:a16="http://schemas.microsoft.com/office/drawing/2014/main" id="{52969AA8-FC8B-ED48-BE06-D444A16AFB7C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îṧļîḓé">
                  <a:extLst>
                    <a:ext uri="{FF2B5EF4-FFF2-40B4-BE49-F238E27FC236}">
                      <a16:creationId xmlns:a16="http://schemas.microsoft.com/office/drawing/2014/main" id="{4AA9E3C6-8050-B346-BC21-DF087B757E7D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Sļïḑé">
                  <a:extLst>
                    <a:ext uri="{FF2B5EF4-FFF2-40B4-BE49-F238E27FC236}">
                      <a16:creationId xmlns:a16="http://schemas.microsoft.com/office/drawing/2014/main" id="{82B96909-0408-B241-8E78-004C245EFD4A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íšlïďè">
                  <a:extLst>
                    <a:ext uri="{FF2B5EF4-FFF2-40B4-BE49-F238E27FC236}">
                      <a16:creationId xmlns:a16="http://schemas.microsoft.com/office/drawing/2014/main" id="{8CF3E63A-1C0D-C942-8C4A-FDBC6D18D93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işḷîḑe">
                  <a:extLst>
                    <a:ext uri="{FF2B5EF4-FFF2-40B4-BE49-F238E27FC236}">
                      <a16:creationId xmlns:a16="http://schemas.microsoft.com/office/drawing/2014/main" id="{9DA22AF7-FC30-454C-B132-CFD4DCA20352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íṥḻiďê">
                  <a:extLst>
                    <a:ext uri="{FF2B5EF4-FFF2-40B4-BE49-F238E27FC236}">
                      <a16:creationId xmlns:a16="http://schemas.microsoft.com/office/drawing/2014/main" id="{1A04C954-0520-EA48-8F6B-14C388D681E9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25" name="ïšľîḍê">
                <a:extLst>
                  <a:ext uri="{FF2B5EF4-FFF2-40B4-BE49-F238E27FC236}">
                    <a16:creationId xmlns:a16="http://schemas.microsoft.com/office/drawing/2014/main" id="{037B3210-F044-784A-B722-B0A30F2DF0E7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6" name="îṩľîḑê">
                  <a:extLst>
                    <a:ext uri="{FF2B5EF4-FFF2-40B4-BE49-F238E27FC236}">
                      <a16:creationId xmlns:a16="http://schemas.microsoft.com/office/drawing/2014/main" id="{B62B81E7-A5D3-5343-8421-C09937D3A5F5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ṩḷîde">
                  <a:extLst>
                    <a:ext uri="{FF2B5EF4-FFF2-40B4-BE49-F238E27FC236}">
                      <a16:creationId xmlns:a16="http://schemas.microsoft.com/office/drawing/2014/main" id="{7CC67F19-C36D-6848-ACD9-3D21B5BC54DA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îṣḻîḑê">
                  <a:extLst>
                    <a:ext uri="{FF2B5EF4-FFF2-40B4-BE49-F238E27FC236}">
                      <a16:creationId xmlns:a16="http://schemas.microsoft.com/office/drawing/2014/main" id="{6C0440AC-7023-F443-A046-7A0921AF2F8B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ïṥlíḑê">
                  <a:extLst>
                    <a:ext uri="{FF2B5EF4-FFF2-40B4-BE49-F238E27FC236}">
                      <a16:creationId xmlns:a16="http://schemas.microsoft.com/office/drawing/2014/main" id="{E6EDBD9C-B826-6546-96A8-A8E5ABF88453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ş1íḋe">
                  <a:extLst>
                    <a:ext uri="{FF2B5EF4-FFF2-40B4-BE49-F238E27FC236}">
                      <a16:creationId xmlns:a16="http://schemas.microsoft.com/office/drawing/2014/main" id="{8CE176B1-EF06-CF49-9752-7C4A36C77236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îş1ïḋe">
                  <a:extLst>
                    <a:ext uri="{FF2B5EF4-FFF2-40B4-BE49-F238E27FC236}">
                      <a16:creationId xmlns:a16="http://schemas.microsoft.com/office/drawing/2014/main" id="{2ED36C1A-18ED-A34D-B51F-ACB55B40D2D7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šlídè">
                  <a:extLst>
                    <a:ext uri="{FF2B5EF4-FFF2-40B4-BE49-F238E27FC236}">
                      <a16:creationId xmlns:a16="http://schemas.microsoft.com/office/drawing/2014/main" id="{05D5D485-CF10-DE46-B72B-F5F85D69B6BF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îṣḻîďe">
                  <a:extLst>
                    <a:ext uri="{FF2B5EF4-FFF2-40B4-BE49-F238E27FC236}">
                      <a16:creationId xmlns:a16="http://schemas.microsoft.com/office/drawing/2014/main" id="{A6BF9DCA-0496-1246-AAFB-C2029EE5317A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íŝḻiḋè">
                  <a:extLst>
                    <a:ext uri="{FF2B5EF4-FFF2-40B4-BE49-F238E27FC236}">
                      <a16:creationId xmlns:a16="http://schemas.microsoft.com/office/drawing/2014/main" id="{BE52BC29-2C53-254E-B634-57300CC66001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î$ḷíďé">
                  <a:extLst>
                    <a:ext uri="{FF2B5EF4-FFF2-40B4-BE49-F238E27FC236}">
                      <a16:creationId xmlns:a16="http://schemas.microsoft.com/office/drawing/2014/main" id="{64769DED-BC99-8044-803A-135ADDEF717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îṡlîďe">
                  <a:extLst>
                    <a:ext uri="{FF2B5EF4-FFF2-40B4-BE49-F238E27FC236}">
                      <a16:creationId xmlns:a16="http://schemas.microsoft.com/office/drawing/2014/main" id="{E0B663C1-5E03-5A41-A118-753F19AC5223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ïşľîḍé">
                  <a:extLst>
                    <a:ext uri="{FF2B5EF4-FFF2-40B4-BE49-F238E27FC236}">
                      <a16:creationId xmlns:a16="http://schemas.microsoft.com/office/drawing/2014/main" id="{93207B28-F8B2-F046-920A-66825EFC587C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îṩľîďe">
                  <a:extLst>
                    <a:ext uri="{FF2B5EF4-FFF2-40B4-BE49-F238E27FC236}">
                      <a16:creationId xmlns:a16="http://schemas.microsoft.com/office/drawing/2014/main" id="{35E3E79F-DB13-7A45-AC29-9C16ECB3EFC0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iS1idè">
                  <a:extLst>
                    <a:ext uri="{FF2B5EF4-FFF2-40B4-BE49-F238E27FC236}">
                      <a16:creationId xmlns:a16="http://schemas.microsoft.com/office/drawing/2014/main" id="{F20D2947-526D-5446-B8A1-65EECA5C33C9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ṣḷîḋe">
                  <a:extLst>
                    <a:ext uri="{FF2B5EF4-FFF2-40B4-BE49-F238E27FC236}">
                      <a16:creationId xmlns:a16="http://schemas.microsoft.com/office/drawing/2014/main" id="{AC9276F1-8C2D-D241-9208-AD3972DB81CF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D2CC4584-6629-8047-B3CE-0C9B73D869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7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CF749B9-F8D9-1C4A-8D96-0773E692B9D0}"/>
              </a:ext>
            </a:extLst>
          </p:cNvPr>
          <p:cNvGrpSpPr/>
          <p:nvPr userDrawn="1"/>
        </p:nvGrpSpPr>
        <p:grpSpPr>
          <a:xfrm>
            <a:off x="6095853" y="1316255"/>
            <a:ext cx="5292872" cy="2471738"/>
            <a:chOff x="6095853" y="1170205"/>
            <a:chExt cx="5292872" cy="2471738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A0B30CA-B0A2-2D42-A3DC-7F3D5D0CAE9E}"/>
                </a:ext>
              </a:extLst>
            </p:cNvPr>
            <p:cNvSpPr/>
            <p:nvPr/>
          </p:nvSpPr>
          <p:spPr>
            <a:xfrm>
              <a:off x="6096000" y="1170205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D36C105-2D1B-384C-86AB-EC4225061A72}"/>
                </a:ext>
              </a:extLst>
            </p:cNvPr>
            <p:cNvSpPr/>
            <p:nvPr/>
          </p:nvSpPr>
          <p:spPr>
            <a:xfrm>
              <a:off x="11273206" y="1170205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637EFA4-7B7A-3745-A910-647430A2E8D5}"/>
                </a:ext>
              </a:extLst>
            </p:cNvPr>
            <p:cNvSpPr/>
            <p:nvPr/>
          </p:nvSpPr>
          <p:spPr>
            <a:xfrm>
              <a:off x="11273206" y="3531894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2342750C-BAD4-ED4F-9442-478A623CD595}"/>
                </a:ext>
              </a:extLst>
            </p:cNvPr>
            <p:cNvSpPr/>
            <p:nvPr/>
          </p:nvSpPr>
          <p:spPr>
            <a:xfrm>
              <a:off x="6095853" y="1170205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66D78101-28A7-4740-8478-A0E0327BDA65}"/>
                </a:ext>
              </a:extLst>
            </p:cNvPr>
            <p:cNvSpPr/>
            <p:nvPr/>
          </p:nvSpPr>
          <p:spPr>
            <a:xfrm>
              <a:off x="6095853" y="3531894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DCDEF17-5111-D14F-A3E8-E9BC5D545CA5}"/>
              </a:ext>
            </a:extLst>
          </p:cNvPr>
          <p:cNvGrpSpPr/>
          <p:nvPr userDrawn="1"/>
        </p:nvGrpSpPr>
        <p:grpSpPr>
          <a:xfrm>
            <a:off x="803128" y="3786298"/>
            <a:ext cx="5292872" cy="2473432"/>
            <a:chOff x="803128" y="3640248"/>
            <a:chExt cx="5292872" cy="247343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DC002ABA-29BF-874F-8C83-53E7BADE7F21}"/>
                </a:ext>
              </a:extLst>
            </p:cNvPr>
            <p:cNvSpPr/>
            <p:nvPr/>
          </p:nvSpPr>
          <p:spPr>
            <a:xfrm>
              <a:off x="803275" y="3640248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9351A3C0-C5C0-104B-AFC6-01801B67EA9F}"/>
                </a:ext>
              </a:extLst>
            </p:cNvPr>
            <p:cNvSpPr/>
            <p:nvPr/>
          </p:nvSpPr>
          <p:spPr>
            <a:xfrm>
              <a:off x="5980481" y="3641942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3D8B8EB6-D8E1-0741-92DE-31A6801E2AA0}"/>
                </a:ext>
              </a:extLst>
            </p:cNvPr>
            <p:cNvSpPr/>
            <p:nvPr/>
          </p:nvSpPr>
          <p:spPr>
            <a:xfrm>
              <a:off x="5980481" y="6003631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E0CEFC4-B08B-5B44-890E-E9A41F94C1B1}"/>
                </a:ext>
              </a:extLst>
            </p:cNvPr>
            <p:cNvSpPr/>
            <p:nvPr/>
          </p:nvSpPr>
          <p:spPr>
            <a:xfrm>
              <a:off x="803128" y="3641942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B2F065A0-B1B1-194F-B2B7-28B96E19AC1E}"/>
                </a:ext>
              </a:extLst>
            </p:cNvPr>
            <p:cNvSpPr/>
            <p:nvPr/>
          </p:nvSpPr>
          <p:spPr>
            <a:xfrm>
              <a:off x="803128" y="6003631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4588" y="1423851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9" name="图片占位符 4">
            <a:extLst>
              <a:ext uri="{FF2B5EF4-FFF2-40B4-BE49-F238E27FC236}">
                <a16:creationId xmlns:a16="http://schemas.microsoft.com/office/drawing/2014/main" id="{646ED865-963F-A84E-9BB0-F69EE074D0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1863" y="3897796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DD88724-7C87-894F-93BC-8801B71B6AFF}"/>
              </a:ext>
            </a:extLst>
          </p:cNvPr>
          <p:cNvGrpSpPr/>
          <p:nvPr userDrawn="1"/>
        </p:nvGrpSpPr>
        <p:grpSpPr>
          <a:xfrm>
            <a:off x="2792280" y="1955776"/>
            <a:ext cx="1310061" cy="1186205"/>
            <a:chOff x="5772150" y="157163"/>
            <a:chExt cx="583834" cy="528637"/>
          </a:xfrm>
        </p:grpSpPr>
        <p:sp>
          <p:nvSpPr>
            <p:cNvPr id="113" name="燕尾形 112">
              <a:extLst>
                <a:ext uri="{FF2B5EF4-FFF2-40B4-BE49-F238E27FC236}">
                  <a16:creationId xmlns:a16="http://schemas.microsoft.com/office/drawing/2014/main" id="{F462BA6D-FF79-874B-B20A-DE2975F6A8E2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燕尾形 113">
              <a:extLst>
                <a:ext uri="{FF2B5EF4-FFF2-40B4-BE49-F238E27FC236}">
                  <a16:creationId xmlns:a16="http://schemas.microsoft.com/office/drawing/2014/main" id="{BD9E6903-D1D1-0742-88AA-2A90851B889C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43F1EA1-65C5-6846-AA2F-C81FCAA6894F}"/>
              </a:ext>
            </a:extLst>
          </p:cNvPr>
          <p:cNvGrpSpPr/>
          <p:nvPr userDrawn="1"/>
        </p:nvGrpSpPr>
        <p:grpSpPr>
          <a:xfrm flipH="1">
            <a:off x="8087334" y="4580124"/>
            <a:ext cx="1310061" cy="1186205"/>
            <a:chOff x="5772150" y="157163"/>
            <a:chExt cx="583834" cy="528637"/>
          </a:xfrm>
        </p:grpSpPr>
        <p:sp>
          <p:nvSpPr>
            <p:cNvPr id="116" name="燕尾形 115">
              <a:extLst>
                <a:ext uri="{FF2B5EF4-FFF2-40B4-BE49-F238E27FC236}">
                  <a16:creationId xmlns:a16="http://schemas.microsoft.com/office/drawing/2014/main" id="{E9A17B18-DD80-4242-8EF3-77B5CE6BB0C8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燕尾形 116">
              <a:extLst>
                <a:ext uri="{FF2B5EF4-FFF2-40B4-BE49-F238E27FC236}">
                  <a16:creationId xmlns:a16="http://schemas.microsoft.com/office/drawing/2014/main" id="{D4DD6A4D-FFEA-2848-8FDE-AB2FAFA18048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1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1223474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8071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E6C1A05-46E5-F148-8F86-103EA55901FF}"/>
              </a:ext>
            </a:extLst>
          </p:cNvPr>
          <p:cNvSpPr/>
          <p:nvPr userDrawn="1"/>
        </p:nvSpPr>
        <p:spPr>
          <a:xfrm>
            <a:off x="4802737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97314E3E-0055-1B48-B521-8B104B77FE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7334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E1A2B6CF-EA41-0F4C-8A7B-44E9FDA5774D}"/>
              </a:ext>
            </a:extLst>
          </p:cNvPr>
          <p:cNvSpPr/>
          <p:nvPr userDrawn="1"/>
        </p:nvSpPr>
        <p:spPr>
          <a:xfrm>
            <a:off x="8382000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9" name="图片占位符 118">
            <a:extLst>
              <a:ext uri="{FF2B5EF4-FFF2-40B4-BE49-F238E27FC236}">
                <a16:creationId xmlns:a16="http://schemas.microsoft.com/office/drawing/2014/main" id="{D9DF212B-77E7-C844-B13F-9BA0BF590F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6597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2592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3" name="图片占位符 4">
            <a:extLst>
              <a:ext uri="{FF2B5EF4-FFF2-40B4-BE49-F238E27FC236}">
                <a16:creationId xmlns:a16="http://schemas.microsoft.com/office/drawing/2014/main" id="{14FAC167-4F4A-D74C-B4CE-4F421659CD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5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0" name="图片占位符 4">
            <a:extLst>
              <a:ext uri="{FF2B5EF4-FFF2-40B4-BE49-F238E27FC236}">
                <a16:creationId xmlns:a16="http://schemas.microsoft.com/office/drawing/2014/main" id="{EC96D504-0202-914E-A43A-56D6A3A512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3568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1" name="图片占位符 4">
            <a:extLst>
              <a:ext uri="{FF2B5EF4-FFF2-40B4-BE49-F238E27FC236}">
                <a16:creationId xmlns:a16="http://schemas.microsoft.com/office/drawing/2014/main" id="{F2B52F4A-3B44-2C4B-A3B7-C07D1AED4C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3861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78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FB63BBC-3013-674E-ACA8-D123C9DA71E1}"/>
              </a:ext>
            </a:extLst>
          </p:cNvPr>
          <p:cNvGrpSpPr/>
          <p:nvPr userDrawn="1"/>
        </p:nvGrpSpPr>
        <p:grpSpPr>
          <a:xfrm flipH="1">
            <a:off x="5208336" y="4040440"/>
            <a:ext cx="804808" cy="2020022"/>
            <a:chOff x="803275" y="1324069"/>
            <a:chExt cx="804808" cy="2020022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8D6C1B3-6A82-714C-B855-8929CD6F943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894BEC06-40FB-1C47-8E0C-818C826385CA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8C7C1231-6045-C943-8FC3-A52AB90D9EE1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51C50869-AAD2-6F4B-9D83-47A805A0A512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2485D20-E02F-544A-BB3C-9954D9F404C5}"/>
              </a:ext>
            </a:extLst>
          </p:cNvPr>
          <p:cNvGrpSpPr/>
          <p:nvPr userDrawn="1"/>
        </p:nvGrpSpPr>
        <p:grpSpPr>
          <a:xfrm flipH="1">
            <a:off x="10599834" y="4040440"/>
            <a:ext cx="804808" cy="2020022"/>
            <a:chOff x="803275" y="1324069"/>
            <a:chExt cx="804808" cy="2020022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3232733-C9F1-B84A-B9E8-CD54FE3AD602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DB339222-F27D-6B4A-BBBE-DEE2C12A2B31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9EF27BC3-1F31-3A43-8334-0F1D85497EBD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3D8B6E42-D641-D645-A8E1-87CADB206743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DE52E92-1F42-D34B-8002-344620F4AD1D}"/>
              </a:ext>
            </a:extLst>
          </p:cNvPr>
          <p:cNvGrpSpPr/>
          <p:nvPr userDrawn="1"/>
        </p:nvGrpSpPr>
        <p:grpSpPr>
          <a:xfrm>
            <a:off x="6187279" y="1324069"/>
            <a:ext cx="804808" cy="2020022"/>
            <a:chOff x="803275" y="1324069"/>
            <a:chExt cx="804808" cy="202002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6DD9B41-5FF9-0042-BD59-7309498477FB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6" name="直线连接符 125">
              <a:extLst>
                <a:ext uri="{FF2B5EF4-FFF2-40B4-BE49-F238E27FC236}">
                  <a16:creationId xmlns:a16="http://schemas.microsoft.com/office/drawing/2014/main" id="{E544495A-7894-5145-AB79-526A131C42C4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>
              <a:extLst>
                <a:ext uri="{FF2B5EF4-FFF2-40B4-BE49-F238E27FC236}">
                  <a16:creationId xmlns:a16="http://schemas.microsoft.com/office/drawing/2014/main" id="{2D5BE325-6E0F-A842-AB78-DA8B21F5F402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>
              <a:extLst>
                <a:ext uri="{FF2B5EF4-FFF2-40B4-BE49-F238E27FC236}">
                  <a16:creationId xmlns:a16="http://schemas.microsoft.com/office/drawing/2014/main" id="{213C2436-D71E-D448-9ACC-726B6CB83F8C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5875CFF7-D0E2-E942-866A-EE99334FFF80}"/>
              </a:ext>
            </a:extLst>
          </p:cNvPr>
          <p:cNvGrpSpPr/>
          <p:nvPr userDrawn="1"/>
        </p:nvGrpSpPr>
        <p:grpSpPr>
          <a:xfrm>
            <a:off x="795392" y="1324069"/>
            <a:ext cx="804808" cy="2020022"/>
            <a:chOff x="803275" y="1324069"/>
            <a:chExt cx="804808" cy="2020022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E9B8B57-51EB-ED4D-B692-DF960AFAB06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A85C7C4B-C306-6943-BEB2-DECA1AD8E8B8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95AA23B1-27E2-F149-9148-B04C53BA77DC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905E7B71-A0BD-814A-BE3B-F06763196D9D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C432B0D4-0E13-9343-8959-A80D6C2B8D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4066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4" name="图片占位符 5">
            <a:extLst>
              <a:ext uri="{FF2B5EF4-FFF2-40B4-BE49-F238E27FC236}">
                <a16:creationId xmlns:a16="http://schemas.microsoft.com/office/drawing/2014/main" id="{1E8770B6-D141-8D46-8D83-CCAA9D5CFB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1717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5" name="图片占位符 5">
            <a:extLst>
              <a:ext uri="{FF2B5EF4-FFF2-40B4-BE49-F238E27FC236}">
                <a16:creationId xmlns:a16="http://schemas.microsoft.com/office/drawing/2014/main" id="{EA787B3B-BBA3-3346-8252-CB0D6C3308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621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6" name="图片占位符 5">
            <a:extLst>
              <a:ext uri="{FF2B5EF4-FFF2-40B4-BE49-F238E27FC236}">
                <a16:creationId xmlns:a16="http://schemas.microsoft.com/office/drawing/2014/main" id="{71E68498-8DB9-F14E-8E0A-B202AFC8B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8272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915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80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71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2344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53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56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AEDAF-C4FC-B148-8EFE-377D1AA312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8505934" y="-278834"/>
            <a:ext cx="7372131" cy="7415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DEE18C-2B27-9445-8B33-529B3895C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-3686066" y="-278834"/>
            <a:ext cx="7372131" cy="74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4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E8003EA-96A0-3644-9A10-76DAC884F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0731B98D-735C-7E4E-913B-3B4EE1158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52831D3-FFE2-544D-8403-75A2FDF1193E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16" name="íšḻîďê">
              <a:extLst>
                <a:ext uri="{FF2B5EF4-FFF2-40B4-BE49-F238E27FC236}">
                  <a16:creationId xmlns:a16="http://schemas.microsoft.com/office/drawing/2014/main" id="{BC81D60F-EBB5-6347-9F2D-FB533D7B148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46" name="ïş1íḍê">
                <a:extLst>
                  <a:ext uri="{FF2B5EF4-FFF2-40B4-BE49-F238E27FC236}">
                    <a16:creationId xmlns:a16="http://schemas.microsoft.com/office/drawing/2014/main" id="{FE902674-8374-3D44-805A-80D739C1112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šḻïḍè">
                <a:extLst>
                  <a:ext uri="{FF2B5EF4-FFF2-40B4-BE49-F238E27FC236}">
                    <a16:creationId xmlns:a16="http://schemas.microsoft.com/office/drawing/2014/main" id="{E13064F2-1503-6941-B90A-D387BA1009D8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śľíḓé">
                <a:extLst>
                  <a:ext uri="{FF2B5EF4-FFF2-40B4-BE49-F238E27FC236}">
                    <a16:creationId xmlns:a16="http://schemas.microsoft.com/office/drawing/2014/main" id="{0BA35738-52AC-DA4E-95C5-7ECA28AB764B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líḍê">
                <a:extLst>
                  <a:ext uri="{FF2B5EF4-FFF2-40B4-BE49-F238E27FC236}">
                    <a16:creationId xmlns:a16="http://schemas.microsoft.com/office/drawing/2014/main" id="{390A9C2A-40C9-B847-811E-D43972D1289E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ļïdê">
                <a:extLst>
                  <a:ext uri="{FF2B5EF4-FFF2-40B4-BE49-F238E27FC236}">
                    <a16:creationId xmlns:a16="http://schemas.microsoft.com/office/drawing/2014/main" id="{7AE4A8F0-7AB7-004E-9D45-B583B1934B1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ş1ïďe">
                <a:extLst>
                  <a:ext uri="{FF2B5EF4-FFF2-40B4-BE49-F238E27FC236}">
                    <a16:creationId xmlns:a16="http://schemas.microsoft.com/office/drawing/2014/main" id="{36999E66-ED16-0B46-9DA0-E11D04AB79E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ṩḷíḍé">
                <a:extLst>
                  <a:ext uri="{FF2B5EF4-FFF2-40B4-BE49-F238E27FC236}">
                    <a16:creationId xmlns:a16="http://schemas.microsoft.com/office/drawing/2014/main" id="{98588B65-36F9-1543-B03E-2315B1BCF6B7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śľíḍè">
                <a:extLst>
                  <a:ext uri="{FF2B5EF4-FFF2-40B4-BE49-F238E27FC236}">
                    <a16:creationId xmlns:a16="http://schemas.microsoft.com/office/drawing/2014/main" id="{5026200F-A6CD-2245-9D88-F4A06F76069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$ḻîḋè">
                <a:extLst>
                  <a:ext uri="{FF2B5EF4-FFF2-40B4-BE49-F238E27FC236}">
                    <a16:creationId xmlns:a16="http://schemas.microsoft.com/office/drawing/2014/main" id="{1FDBE169-D721-4741-A721-62BFED5C6E4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ṣļíḋe">
                <a:extLst>
                  <a:ext uri="{FF2B5EF4-FFF2-40B4-BE49-F238E27FC236}">
                    <a16:creationId xmlns:a16="http://schemas.microsoft.com/office/drawing/2014/main" id="{538A9C7D-C6AF-7F49-9DEB-4C047F1421B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ṩḷiḓé">
                <a:extLst>
                  <a:ext uri="{FF2B5EF4-FFF2-40B4-BE49-F238E27FC236}">
                    <a16:creationId xmlns:a16="http://schemas.microsoft.com/office/drawing/2014/main" id="{DCE3A393-5695-B345-AA18-BC340F6E207E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Sľiḍè">
                <a:extLst>
                  <a:ext uri="{FF2B5EF4-FFF2-40B4-BE49-F238E27FC236}">
                    <a16:creationId xmlns:a16="http://schemas.microsoft.com/office/drawing/2014/main" id="{4E59CCBA-E72E-1341-9F28-0CBD9A4E797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îḍe">
                <a:extLst>
                  <a:ext uri="{FF2B5EF4-FFF2-40B4-BE49-F238E27FC236}">
                    <a16:creationId xmlns:a16="http://schemas.microsoft.com/office/drawing/2014/main" id="{7B8842AD-798F-A249-A6FF-1C16B684CE95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šḻiḑê">
                <a:extLst>
                  <a:ext uri="{FF2B5EF4-FFF2-40B4-BE49-F238E27FC236}">
                    <a16:creationId xmlns:a16="http://schemas.microsoft.com/office/drawing/2014/main" id="{EC31F0E7-BBF7-5B41-ACC6-29DE259F158C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ṩļïďè">
                <a:extLst>
                  <a:ext uri="{FF2B5EF4-FFF2-40B4-BE49-F238E27FC236}">
                    <a16:creationId xmlns:a16="http://schemas.microsoft.com/office/drawing/2014/main" id="{7AF3CC8E-97F7-564B-BF97-C36A465CAEA2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ṥlïḋê">
                <a:extLst>
                  <a:ext uri="{FF2B5EF4-FFF2-40B4-BE49-F238E27FC236}">
                    <a16:creationId xmlns:a16="http://schemas.microsoft.com/office/drawing/2014/main" id="{0C90F2F1-C3D1-5E48-A431-225DB8C7207F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ṧľïdè">
                <a:extLst>
                  <a:ext uri="{FF2B5EF4-FFF2-40B4-BE49-F238E27FC236}">
                    <a16:creationId xmlns:a16="http://schemas.microsoft.com/office/drawing/2014/main" id="{96B16D5B-7C2D-F744-9594-F2B326CDCA89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ḷîḓê">
                <a:extLst>
                  <a:ext uri="{FF2B5EF4-FFF2-40B4-BE49-F238E27FC236}">
                    <a16:creationId xmlns:a16="http://schemas.microsoft.com/office/drawing/2014/main" id="{90620E4E-DEDB-E048-80E9-419AF240161A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îślíďè">
                <a:extLst>
                  <a:ext uri="{FF2B5EF4-FFF2-40B4-BE49-F238E27FC236}">
                    <a16:creationId xmlns:a16="http://schemas.microsoft.com/office/drawing/2014/main" id="{2C636DFC-A428-AD48-BD75-89295831B4D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Sḻïḍè">
                <a:extLst>
                  <a:ext uri="{FF2B5EF4-FFF2-40B4-BE49-F238E27FC236}">
                    <a16:creationId xmlns:a16="http://schemas.microsoft.com/office/drawing/2014/main" id="{31934566-3C60-1A40-8D31-51E1D23317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ṡliḑê">
                <a:extLst>
                  <a:ext uri="{FF2B5EF4-FFF2-40B4-BE49-F238E27FC236}">
                    <a16:creationId xmlns:a16="http://schemas.microsoft.com/office/drawing/2014/main" id="{B57E4A41-0CA7-FB4A-90A5-62F1EA9A757E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slïďé">
                <a:extLst>
                  <a:ext uri="{FF2B5EF4-FFF2-40B4-BE49-F238E27FC236}">
                    <a16:creationId xmlns:a16="http://schemas.microsoft.com/office/drawing/2014/main" id="{7B8AEEDC-2180-2440-90AC-8C02516C9C0C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ḷîdé">
                <a:extLst>
                  <a:ext uri="{FF2B5EF4-FFF2-40B4-BE49-F238E27FC236}">
                    <a16:creationId xmlns:a16="http://schemas.microsoft.com/office/drawing/2014/main" id="{A8A7E240-A72C-7B4C-B56C-FFC3A623BA2F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ḋé">
                <a:extLst>
                  <a:ext uri="{FF2B5EF4-FFF2-40B4-BE49-F238E27FC236}">
                    <a16:creationId xmlns:a16="http://schemas.microsoft.com/office/drawing/2014/main" id="{26288CCB-E7AC-0E41-80A1-CC491097C57B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śḷïḑè">
                <a:extLst>
                  <a:ext uri="{FF2B5EF4-FFF2-40B4-BE49-F238E27FC236}">
                    <a16:creationId xmlns:a16="http://schemas.microsoft.com/office/drawing/2014/main" id="{7D5A4E32-E45D-A649-995A-C829DD8214EA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ṧľiďé">
                <a:extLst>
                  <a:ext uri="{FF2B5EF4-FFF2-40B4-BE49-F238E27FC236}">
                    <a16:creationId xmlns:a16="http://schemas.microsoft.com/office/drawing/2014/main" id="{C019E90E-AE69-654A-B34C-4C79F9344B84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šľïḍé">
                <a:extLst>
                  <a:ext uri="{FF2B5EF4-FFF2-40B4-BE49-F238E27FC236}">
                    <a16:creationId xmlns:a16="http://schemas.microsoft.com/office/drawing/2014/main" id="{AB722F0C-174B-3442-9FC6-F071C86DB0F6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ŝlîḑè">
                <a:extLst>
                  <a:ext uri="{FF2B5EF4-FFF2-40B4-BE49-F238E27FC236}">
                    <a16:creationId xmlns:a16="http://schemas.microsoft.com/office/drawing/2014/main" id="{04188909-95EF-244A-91DC-3D5EBF040D01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ṩḻíḓe">
                <a:extLst>
                  <a:ext uri="{FF2B5EF4-FFF2-40B4-BE49-F238E27FC236}">
                    <a16:creationId xmlns:a16="http://schemas.microsoft.com/office/drawing/2014/main" id="{8C5B0118-0793-514F-8DEE-01842AD0CE0D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$1îdè">
                <a:extLst>
                  <a:ext uri="{FF2B5EF4-FFF2-40B4-BE49-F238E27FC236}">
                    <a16:creationId xmlns:a16="http://schemas.microsoft.com/office/drawing/2014/main" id="{98758C9A-6084-1D47-8835-356B611F87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ľïḓe">
                <a:extLst>
                  <a:ext uri="{FF2B5EF4-FFF2-40B4-BE49-F238E27FC236}">
                    <a16:creationId xmlns:a16="http://schemas.microsoft.com/office/drawing/2014/main" id="{DE28A916-B7A1-E144-AA8A-F86A60C3FBD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ṣļïḑè">
                <a:extLst>
                  <a:ext uri="{FF2B5EF4-FFF2-40B4-BE49-F238E27FC236}">
                    <a16:creationId xmlns:a16="http://schemas.microsoft.com/office/drawing/2014/main" id="{C1EF80B6-B18F-1046-AB90-4D329CCF5880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ṡḷidé">
                <a:extLst>
                  <a:ext uri="{FF2B5EF4-FFF2-40B4-BE49-F238E27FC236}">
                    <a16:creationId xmlns:a16="http://schemas.microsoft.com/office/drawing/2014/main" id="{A07FD23C-CC2F-8141-8844-170A8B614A93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ṡḷíḋe">
                <a:extLst>
                  <a:ext uri="{FF2B5EF4-FFF2-40B4-BE49-F238E27FC236}">
                    <a16:creationId xmlns:a16="http://schemas.microsoft.com/office/drawing/2014/main" id="{517D6059-7C99-B043-B0A4-8F199F6BE498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ŝ1iḑê">
                <a:extLst>
                  <a:ext uri="{FF2B5EF4-FFF2-40B4-BE49-F238E27FC236}">
                    <a16:creationId xmlns:a16="http://schemas.microsoft.com/office/drawing/2014/main" id="{E6A41B70-745B-0347-B397-3763E3CFED30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ṩḷiḑe">
                <a:extLst>
                  <a:ext uri="{FF2B5EF4-FFF2-40B4-BE49-F238E27FC236}">
                    <a16:creationId xmlns:a16="http://schemas.microsoft.com/office/drawing/2014/main" id="{76DE9EF5-5A18-AA45-8A44-557966465AAA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ṧḻiḑê">
                <a:extLst>
                  <a:ext uri="{FF2B5EF4-FFF2-40B4-BE49-F238E27FC236}">
                    <a16:creationId xmlns:a16="http://schemas.microsoft.com/office/drawing/2014/main" id="{084F9965-27AB-854A-8AAA-3B3A4242CF5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ṣḻîḋè">
                <a:extLst>
                  <a:ext uri="{FF2B5EF4-FFF2-40B4-BE49-F238E27FC236}">
                    <a16:creationId xmlns:a16="http://schemas.microsoft.com/office/drawing/2014/main" id="{60E0D26A-7BD1-2A42-88B6-770CAD3BAA80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ṡ1îḍé">
                <a:extLst>
                  <a:ext uri="{FF2B5EF4-FFF2-40B4-BE49-F238E27FC236}">
                    <a16:creationId xmlns:a16="http://schemas.microsoft.com/office/drawing/2014/main" id="{C4904E65-CB20-C148-8A36-97356D06F7A4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š1íḑe">
                <a:extLst>
                  <a:ext uri="{FF2B5EF4-FFF2-40B4-BE49-F238E27FC236}">
                    <a16:creationId xmlns:a16="http://schemas.microsoft.com/office/drawing/2014/main" id="{3E79D74E-307D-344D-8315-C7A406210D4C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š1ïḍe">
                <a:extLst>
                  <a:ext uri="{FF2B5EF4-FFF2-40B4-BE49-F238E27FC236}">
                    <a16:creationId xmlns:a16="http://schemas.microsoft.com/office/drawing/2014/main" id="{F1F4CF70-EB91-8B4B-A6D3-F4157E7F6DED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Sḻîde">
                <a:extLst>
                  <a:ext uri="{FF2B5EF4-FFF2-40B4-BE49-F238E27FC236}">
                    <a16:creationId xmlns:a16="http://schemas.microsoft.com/office/drawing/2014/main" id="{8991230B-D2F9-0F47-83DF-C8E1FB122B08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$ḻîḑé">
                <a:extLst>
                  <a:ext uri="{FF2B5EF4-FFF2-40B4-BE49-F238E27FC236}">
                    <a16:creationId xmlns:a16="http://schemas.microsoft.com/office/drawing/2014/main" id="{206AD272-8825-C647-A3A6-FC353580425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íŝļïḓe">
                <a:extLst>
                  <a:ext uri="{FF2B5EF4-FFF2-40B4-BE49-F238E27FC236}">
                    <a16:creationId xmlns:a16="http://schemas.microsoft.com/office/drawing/2014/main" id="{D4F4DF95-35D6-DA49-997A-895282964A8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S1iḍé">
                <a:extLst>
                  <a:ext uri="{FF2B5EF4-FFF2-40B4-BE49-F238E27FC236}">
                    <a16:creationId xmlns:a16="http://schemas.microsoft.com/office/drawing/2014/main" id="{64A97D78-F073-9F4C-9EAB-72C0591933B9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šlïdé">
                <a:extLst>
                  <a:ext uri="{FF2B5EF4-FFF2-40B4-BE49-F238E27FC236}">
                    <a16:creationId xmlns:a16="http://schemas.microsoft.com/office/drawing/2014/main" id="{3BFE7A5F-64F2-8243-8732-82CF88245B3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Slïde">
                <a:extLst>
                  <a:ext uri="{FF2B5EF4-FFF2-40B4-BE49-F238E27FC236}">
                    <a16:creationId xmlns:a16="http://schemas.microsoft.com/office/drawing/2014/main" id="{26A56686-8B53-FE4D-80B1-1D2A94E0DF49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şľïďe">
                <a:extLst>
                  <a:ext uri="{FF2B5EF4-FFF2-40B4-BE49-F238E27FC236}">
                    <a16:creationId xmlns:a16="http://schemas.microsoft.com/office/drawing/2014/main" id="{AF0A03DA-8FDA-2C4A-B4C0-6EF66A8834F9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şľíďê">
                <a:extLst>
                  <a:ext uri="{FF2B5EF4-FFF2-40B4-BE49-F238E27FC236}">
                    <a16:creationId xmlns:a16="http://schemas.microsoft.com/office/drawing/2014/main" id="{903DA3BB-E3CE-5C43-8FD8-F7373CC53BA8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ś1ïdè">
                <a:extLst>
                  <a:ext uri="{FF2B5EF4-FFF2-40B4-BE49-F238E27FC236}">
                    <a16:creationId xmlns:a16="http://schemas.microsoft.com/office/drawing/2014/main" id="{64D598C0-C238-D74A-853C-53E3D5B11010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iṩḷiḍe">
                <a:extLst>
                  <a:ext uri="{FF2B5EF4-FFF2-40B4-BE49-F238E27FC236}">
                    <a16:creationId xmlns:a16="http://schemas.microsoft.com/office/drawing/2014/main" id="{1EF1ABF9-3371-8B43-9025-749B2241D3B3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ŝ1iďè">
                <a:extLst>
                  <a:ext uri="{FF2B5EF4-FFF2-40B4-BE49-F238E27FC236}">
                    <a16:creationId xmlns:a16="http://schemas.microsoft.com/office/drawing/2014/main" id="{E60221A4-90BB-C642-8EE2-A60B091BBD0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ṩļíḋê">
                <a:extLst>
                  <a:ext uri="{FF2B5EF4-FFF2-40B4-BE49-F238E27FC236}">
                    <a16:creationId xmlns:a16="http://schemas.microsoft.com/office/drawing/2014/main" id="{A5EE646E-9E6B-5D46-BECC-A17DBE4BC488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ṧ1ïdè">
                <a:extLst>
                  <a:ext uri="{FF2B5EF4-FFF2-40B4-BE49-F238E27FC236}">
                    <a16:creationId xmlns:a16="http://schemas.microsoft.com/office/drawing/2014/main" id="{0AF0249E-D7A3-434F-99DE-D255583C4D2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ŝḻîḍé">
                <a:extLst>
                  <a:ext uri="{FF2B5EF4-FFF2-40B4-BE49-F238E27FC236}">
                    <a16:creationId xmlns:a16="http://schemas.microsoft.com/office/drawing/2014/main" id="{E9BBA015-92FC-764F-8F47-D0AE37D3A1A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îşḻïḓé">
                <a:extLst>
                  <a:ext uri="{FF2B5EF4-FFF2-40B4-BE49-F238E27FC236}">
                    <a16:creationId xmlns:a16="http://schemas.microsoft.com/office/drawing/2014/main" id="{61527C58-F726-EF40-BC38-E74367EC6E1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śļíďè">
                <a:extLst>
                  <a:ext uri="{FF2B5EF4-FFF2-40B4-BE49-F238E27FC236}">
                    <a16:creationId xmlns:a16="http://schemas.microsoft.com/office/drawing/2014/main" id="{06E0327C-BF7F-3B4D-BFFD-F8BC2D29FD85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ŝ1ïdé">
                <a:extLst>
                  <a:ext uri="{FF2B5EF4-FFF2-40B4-BE49-F238E27FC236}">
                    <a16:creationId xmlns:a16="http://schemas.microsoft.com/office/drawing/2014/main" id="{28744427-A305-F145-B75D-65CF8046BCF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s1ídè">
                <a:extLst>
                  <a:ext uri="{FF2B5EF4-FFF2-40B4-BE49-F238E27FC236}">
                    <a16:creationId xmlns:a16="http://schemas.microsoft.com/office/drawing/2014/main" id="{1430892E-81B5-4143-BF7A-C7C47BB59F6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slíďê">
                <a:extLst>
                  <a:ext uri="{FF2B5EF4-FFF2-40B4-BE49-F238E27FC236}">
                    <a16:creationId xmlns:a16="http://schemas.microsoft.com/office/drawing/2014/main" id="{83B92A25-059C-6F41-88A1-CA5797CE34FE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ṩlíḑê">
                <a:extLst>
                  <a:ext uri="{FF2B5EF4-FFF2-40B4-BE49-F238E27FC236}">
                    <a16:creationId xmlns:a16="http://schemas.microsoft.com/office/drawing/2014/main" id="{2199BD5F-DE66-F14D-83D6-8B821F8F19EA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ṥḷïďê">
                <a:extLst>
                  <a:ext uri="{FF2B5EF4-FFF2-40B4-BE49-F238E27FC236}">
                    <a16:creationId xmlns:a16="http://schemas.microsoft.com/office/drawing/2014/main" id="{C3BDFBCC-6D4B-3840-A561-61C3EEAC22D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ṥḻïďè">
                <a:extLst>
                  <a:ext uri="{FF2B5EF4-FFF2-40B4-BE49-F238E27FC236}">
                    <a16:creationId xmlns:a16="http://schemas.microsoft.com/office/drawing/2014/main" id="{309537EB-01A6-194E-B890-144A62F8342D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íṡḷíḍè">
                <a:extLst>
                  <a:ext uri="{FF2B5EF4-FFF2-40B4-BE49-F238E27FC236}">
                    <a16:creationId xmlns:a16="http://schemas.microsoft.com/office/drawing/2014/main" id="{F73C8297-CDDC-4446-BAF7-13F6ED7F076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$ḷîḑé">
                <a:extLst>
                  <a:ext uri="{FF2B5EF4-FFF2-40B4-BE49-F238E27FC236}">
                    <a16:creationId xmlns:a16="http://schemas.microsoft.com/office/drawing/2014/main" id="{A4E9E523-742A-A549-B881-8480F3A21ABD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$ľîdè">
                <a:extLst>
                  <a:ext uri="{FF2B5EF4-FFF2-40B4-BE49-F238E27FC236}">
                    <a16:creationId xmlns:a16="http://schemas.microsoft.com/office/drawing/2014/main" id="{F6FB6553-70A4-AF4C-A490-35C79209AE27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ṥ1iḍè">
                <a:extLst>
                  <a:ext uri="{FF2B5EF4-FFF2-40B4-BE49-F238E27FC236}">
                    <a16:creationId xmlns:a16="http://schemas.microsoft.com/office/drawing/2014/main" id="{4983DE0E-D487-014E-A25B-1E89652FFFD1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slidé">
                <a:extLst>
                  <a:ext uri="{FF2B5EF4-FFF2-40B4-BE49-F238E27FC236}">
                    <a16:creationId xmlns:a16="http://schemas.microsoft.com/office/drawing/2014/main" id="{92E1DB1C-9EF2-6241-82E2-EB9D73779015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ṡlïďè">
                <a:extLst>
                  <a:ext uri="{FF2B5EF4-FFF2-40B4-BE49-F238E27FC236}">
                    <a16:creationId xmlns:a16="http://schemas.microsoft.com/office/drawing/2014/main" id="{7B823CBF-D6F6-B446-8CBB-1FA954A7B9B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ṧ1ïḓè">
                <a:extLst>
                  <a:ext uri="{FF2B5EF4-FFF2-40B4-BE49-F238E27FC236}">
                    <a16:creationId xmlns:a16="http://schemas.microsoft.com/office/drawing/2014/main" id="{1C14A770-F02E-7C41-80BD-E5F369C18E81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7" name="íşḷïḑe">
              <a:extLst>
                <a:ext uri="{FF2B5EF4-FFF2-40B4-BE49-F238E27FC236}">
                  <a16:creationId xmlns:a16="http://schemas.microsoft.com/office/drawing/2014/main" id="{93821863-C695-354C-BE47-16F21FABB01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18" name="îṥľíḑé">
                <a:extLst>
                  <a:ext uri="{FF2B5EF4-FFF2-40B4-BE49-F238E27FC236}">
                    <a16:creationId xmlns:a16="http://schemas.microsoft.com/office/drawing/2014/main" id="{236331FA-1079-8842-917F-34EFE88A3780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35" name="išḻiḑé">
                  <a:extLst>
                    <a:ext uri="{FF2B5EF4-FFF2-40B4-BE49-F238E27FC236}">
                      <a16:creationId xmlns:a16="http://schemas.microsoft.com/office/drawing/2014/main" id="{0BE3FCFF-062C-AC46-82BB-D4A021CF053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íṥľíďè">
                  <a:extLst>
                    <a:ext uri="{FF2B5EF4-FFF2-40B4-BE49-F238E27FC236}">
                      <a16:creationId xmlns:a16="http://schemas.microsoft.com/office/drawing/2014/main" id="{EF9B427B-389A-1646-816A-D446ECD6D57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íś1iḑe">
                  <a:extLst>
                    <a:ext uri="{FF2B5EF4-FFF2-40B4-BE49-F238E27FC236}">
                      <a16:creationId xmlns:a16="http://schemas.microsoft.com/office/drawing/2014/main" id="{7EFA3BCE-A742-F34F-BF25-D78A0F9E4EB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iṩ1iḋè">
                  <a:extLst>
                    <a:ext uri="{FF2B5EF4-FFF2-40B4-BE49-F238E27FC236}">
                      <a16:creationId xmlns:a16="http://schemas.microsoft.com/office/drawing/2014/main" id="{B46B090F-0F8B-CA48-B053-78EB2F3A7BB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íṩlïḓè">
                  <a:extLst>
                    <a:ext uri="{FF2B5EF4-FFF2-40B4-BE49-F238E27FC236}">
                      <a16:creationId xmlns:a16="http://schemas.microsoft.com/office/drawing/2014/main" id="{49F56233-30C4-0F46-9168-D57271E43D18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ísḷïďè">
                  <a:extLst>
                    <a:ext uri="{FF2B5EF4-FFF2-40B4-BE49-F238E27FC236}">
                      <a16:creationId xmlns:a16="http://schemas.microsoft.com/office/drawing/2014/main" id="{6638C687-B70C-AA41-9638-1415A9AD62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ṧļîḓé">
                  <a:extLst>
                    <a:ext uri="{FF2B5EF4-FFF2-40B4-BE49-F238E27FC236}">
                      <a16:creationId xmlns:a16="http://schemas.microsoft.com/office/drawing/2014/main" id="{CB7F3F4F-FF7E-6D41-98A9-583985533E49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iSļïḑé">
                  <a:extLst>
                    <a:ext uri="{FF2B5EF4-FFF2-40B4-BE49-F238E27FC236}">
                      <a16:creationId xmlns:a16="http://schemas.microsoft.com/office/drawing/2014/main" id="{ED85EC8D-64A6-444E-803E-432FF9B9529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šlïďè">
                  <a:extLst>
                    <a:ext uri="{FF2B5EF4-FFF2-40B4-BE49-F238E27FC236}">
                      <a16:creationId xmlns:a16="http://schemas.microsoft.com/office/drawing/2014/main" id="{8032418B-2DA6-5447-AE64-7EC7DEC3AF6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şḷîḑe">
                  <a:extLst>
                    <a:ext uri="{FF2B5EF4-FFF2-40B4-BE49-F238E27FC236}">
                      <a16:creationId xmlns:a16="http://schemas.microsoft.com/office/drawing/2014/main" id="{2C05E190-E18D-414C-9478-C959185F35F0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ṥḻiďê">
                  <a:extLst>
                    <a:ext uri="{FF2B5EF4-FFF2-40B4-BE49-F238E27FC236}">
                      <a16:creationId xmlns:a16="http://schemas.microsoft.com/office/drawing/2014/main" id="{0EE4CB63-382B-634A-9811-19A948EF7B3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9" name="ïšľîḍê">
                <a:extLst>
                  <a:ext uri="{FF2B5EF4-FFF2-40B4-BE49-F238E27FC236}">
                    <a16:creationId xmlns:a16="http://schemas.microsoft.com/office/drawing/2014/main" id="{22F2DC19-2069-5346-915C-BE1A926D416C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0" name="îṩľîḑê">
                  <a:extLst>
                    <a:ext uri="{FF2B5EF4-FFF2-40B4-BE49-F238E27FC236}">
                      <a16:creationId xmlns:a16="http://schemas.microsoft.com/office/drawing/2014/main" id="{FE3DB936-91B2-2141-828C-E229799567BD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ṩḷîde">
                  <a:extLst>
                    <a:ext uri="{FF2B5EF4-FFF2-40B4-BE49-F238E27FC236}">
                      <a16:creationId xmlns:a16="http://schemas.microsoft.com/office/drawing/2014/main" id="{28E78463-2413-8041-96B6-80CE0C04FA0F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îṣḻîḑê">
                  <a:extLst>
                    <a:ext uri="{FF2B5EF4-FFF2-40B4-BE49-F238E27FC236}">
                      <a16:creationId xmlns:a16="http://schemas.microsoft.com/office/drawing/2014/main" id="{4C2BBE73-6AE9-9242-87EA-A93638EC119C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ïṥlíḑê">
                  <a:extLst>
                    <a:ext uri="{FF2B5EF4-FFF2-40B4-BE49-F238E27FC236}">
                      <a16:creationId xmlns:a16="http://schemas.microsoft.com/office/drawing/2014/main" id="{0A52D05C-BBF6-FF4C-9BF9-75476B98E0A1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îş1íḋe">
                  <a:extLst>
                    <a:ext uri="{FF2B5EF4-FFF2-40B4-BE49-F238E27FC236}">
                      <a16:creationId xmlns:a16="http://schemas.microsoft.com/office/drawing/2014/main" id="{3EEB9FE5-50DA-DE46-AF80-0A6B9B96848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îş1ïḋe">
                  <a:extLst>
                    <a:ext uri="{FF2B5EF4-FFF2-40B4-BE49-F238E27FC236}">
                      <a16:creationId xmlns:a16="http://schemas.microsoft.com/office/drawing/2014/main" id="{087A541E-3726-A646-ADEF-23D360B6D60B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íšlídè">
                  <a:extLst>
                    <a:ext uri="{FF2B5EF4-FFF2-40B4-BE49-F238E27FC236}">
                      <a16:creationId xmlns:a16="http://schemas.microsoft.com/office/drawing/2014/main" id="{73B30903-C873-4B4F-83AB-889689A45C0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ṣḻîďe">
                  <a:extLst>
                    <a:ext uri="{FF2B5EF4-FFF2-40B4-BE49-F238E27FC236}">
                      <a16:creationId xmlns:a16="http://schemas.microsoft.com/office/drawing/2014/main" id="{B68610B5-384A-5444-B88F-376C4FA8D0C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íŝḻiḋè">
                  <a:extLst>
                    <a:ext uri="{FF2B5EF4-FFF2-40B4-BE49-F238E27FC236}">
                      <a16:creationId xmlns:a16="http://schemas.microsoft.com/office/drawing/2014/main" id="{3A82AD56-1966-EA4B-B3F8-EB7D1DEA3749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î$ḷíďé">
                  <a:extLst>
                    <a:ext uri="{FF2B5EF4-FFF2-40B4-BE49-F238E27FC236}">
                      <a16:creationId xmlns:a16="http://schemas.microsoft.com/office/drawing/2014/main" id="{54933003-85C3-2C47-A9C4-65A81F207613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ṡlîďe">
                  <a:extLst>
                    <a:ext uri="{FF2B5EF4-FFF2-40B4-BE49-F238E27FC236}">
                      <a16:creationId xmlns:a16="http://schemas.microsoft.com/office/drawing/2014/main" id="{1BECEAB7-248B-AA42-8908-DD607D3714D2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ïşľîḍé">
                  <a:extLst>
                    <a:ext uri="{FF2B5EF4-FFF2-40B4-BE49-F238E27FC236}">
                      <a16:creationId xmlns:a16="http://schemas.microsoft.com/office/drawing/2014/main" id="{98AA2EBD-24E5-A04C-9C30-DEBA2868347A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îṩľîďe">
                  <a:extLst>
                    <a:ext uri="{FF2B5EF4-FFF2-40B4-BE49-F238E27FC236}">
                      <a16:creationId xmlns:a16="http://schemas.microsoft.com/office/drawing/2014/main" id="{BEF1C259-B328-A949-B6F6-33D71AD4795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S1idè">
                  <a:extLst>
                    <a:ext uri="{FF2B5EF4-FFF2-40B4-BE49-F238E27FC236}">
                      <a16:creationId xmlns:a16="http://schemas.microsoft.com/office/drawing/2014/main" id="{DAD97B4D-4863-4840-A6AA-02D65D81444F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iṣḷîḋe">
                  <a:extLst>
                    <a:ext uri="{FF2B5EF4-FFF2-40B4-BE49-F238E27FC236}">
                      <a16:creationId xmlns:a16="http://schemas.microsoft.com/office/drawing/2014/main" id="{0D072254-4A39-7448-89AB-C9BE271F54F5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216" name="矩形 215">
            <a:extLst>
              <a:ext uri="{FF2B5EF4-FFF2-40B4-BE49-F238E27FC236}">
                <a16:creationId xmlns:a16="http://schemas.microsoft.com/office/drawing/2014/main" id="{0CFD86C3-D3BD-5A45-AFAA-B017729B5CCB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图片占位符 216">
            <a:extLst>
              <a:ext uri="{FF2B5EF4-FFF2-40B4-BE49-F238E27FC236}">
                <a16:creationId xmlns:a16="http://schemas.microsoft.com/office/drawing/2014/main" id="{FC1A53E1-F500-2A47-9693-5E1D08EA65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18" name="任意形状 217">
            <a:extLst>
              <a:ext uri="{FF2B5EF4-FFF2-40B4-BE49-F238E27FC236}">
                <a16:creationId xmlns:a16="http://schemas.microsoft.com/office/drawing/2014/main" id="{DB9E50D0-EECC-9D4D-A33E-D6F4CDB03DBB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4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10318826" y="6251198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6" y="3273425"/>
                <a:ext cx="223838" cy="293688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800D2A5F-D418-9540-BE94-515C5E0BFD6F}"/>
              </a:ext>
            </a:extLst>
          </p:cNvPr>
          <p:cNvGrpSpPr/>
          <p:nvPr userDrawn="1"/>
        </p:nvGrpSpPr>
        <p:grpSpPr>
          <a:xfrm flipH="1">
            <a:off x="7081926" y="1542464"/>
            <a:ext cx="3346546" cy="2744651"/>
            <a:chOff x="5391486" y="1250127"/>
            <a:chExt cx="1521247" cy="1247642"/>
          </a:xfrm>
        </p:grpSpPr>
        <p:sp>
          <p:nvSpPr>
            <p:cNvPr id="109" name="任意形状 108">
              <a:extLst>
                <a:ext uri="{FF2B5EF4-FFF2-40B4-BE49-F238E27FC236}">
                  <a16:creationId xmlns:a16="http://schemas.microsoft.com/office/drawing/2014/main" id="{0687A1B3-222F-1444-8F62-1D4AD90DEDB7}"/>
                </a:ext>
              </a:extLst>
            </p:cNvPr>
            <p:cNvSpPr/>
            <p:nvPr/>
          </p:nvSpPr>
          <p:spPr>
            <a:xfrm>
              <a:off x="5391486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9CE7ECBC-1D33-D24E-A705-B7E30A874744}"/>
                </a:ext>
              </a:extLst>
            </p:cNvPr>
            <p:cNvSpPr/>
            <p:nvPr/>
          </p:nvSpPr>
          <p:spPr>
            <a:xfrm>
              <a:off x="6277968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3" name="矩形标注 112">
            <a:extLst>
              <a:ext uri="{FF2B5EF4-FFF2-40B4-BE49-F238E27FC236}">
                <a16:creationId xmlns:a16="http://schemas.microsoft.com/office/drawing/2014/main" id="{C051AE12-55DB-F74E-B1DF-61E3379EFEBF}"/>
              </a:ext>
            </a:extLst>
          </p:cNvPr>
          <p:cNvSpPr/>
          <p:nvPr userDrawn="1"/>
        </p:nvSpPr>
        <p:spPr>
          <a:xfrm>
            <a:off x="4295775" y="1792186"/>
            <a:ext cx="7092949" cy="3985468"/>
          </a:xfrm>
          <a:prstGeom prst="wedgeRectCallout">
            <a:avLst>
              <a:gd name="adj1" fmla="val -57128"/>
              <a:gd name="adj2" fmla="val -800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994874" y="1801406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9471" y="1946004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3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FDD86D2-DF87-3E4E-893D-4CF1CE8430ED}"/>
              </a:ext>
            </a:extLst>
          </p:cNvPr>
          <p:cNvGrpSpPr/>
          <p:nvPr userDrawn="1"/>
        </p:nvGrpSpPr>
        <p:grpSpPr>
          <a:xfrm>
            <a:off x="803275" y="1402933"/>
            <a:ext cx="5296364" cy="4835897"/>
            <a:chOff x="803275" y="1402933"/>
            <a:chExt cx="5296364" cy="483589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EA2FCC1-496F-3042-A298-BBE7F6062B87}"/>
                </a:ext>
              </a:extLst>
            </p:cNvPr>
            <p:cNvSpPr/>
            <p:nvPr/>
          </p:nvSpPr>
          <p:spPr>
            <a:xfrm>
              <a:off x="806914" y="1402933"/>
              <a:ext cx="5292725" cy="48327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D51CC761-D2F2-C144-B91B-830F18F3D1CB}"/>
                </a:ext>
              </a:extLst>
            </p:cNvPr>
            <p:cNvSpPr/>
            <p:nvPr/>
          </p:nvSpPr>
          <p:spPr>
            <a:xfrm>
              <a:off x="803275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59CDC8-8484-474C-B338-22A3B1CCB3A4}"/>
                </a:ext>
              </a:extLst>
            </p:cNvPr>
            <p:cNvSpPr/>
            <p:nvPr/>
          </p:nvSpPr>
          <p:spPr>
            <a:xfrm>
              <a:off x="5959997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1BF4771-AF66-F94A-959C-A2AD132560A9}"/>
                </a:ext>
              </a:extLst>
            </p:cNvPr>
            <p:cNvSpPr/>
            <p:nvPr/>
          </p:nvSpPr>
          <p:spPr>
            <a:xfrm>
              <a:off x="808355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D1C6B883-0868-BA4F-A1F3-305900A51EDE}"/>
                </a:ext>
              </a:extLst>
            </p:cNvPr>
            <p:cNvSpPr/>
            <p:nvPr/>
          </p:nvSpPr>
          <p:spPr>
            <a:xfrm>
              <a:off x="5959997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9278" y="1513139"/>
            <a:ext cx="5031536" cy="459829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6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275" y="1160464"/>
            <a:ext cx="10585450" cy="234452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67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8B7C9D-C1BC-434F-B29C-0E403856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21475"/>
            <a:ext cx="7950200" cy="6635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D2EE8-60EB-4758-81FA-19EC197F7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74" y="1130300"/>
            <a:ext cx="10712665" cy="50466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0" name="页脚占位符 4">
            <a:extLst>
              <a:ext uri="{FF2B5EF4-FFF2-40B4-BE49-F238E27FC236}">
                <a16:creationId xmlns:a16="http://schemas.microsoft.com/office/drawing/2014/main" id="{5160DD68-6F9D-4942-B75D-333F4FD92B28}"/>
              </a:ext>
            </a:extLst>
          </p:cNvPr>
          <p:cNvSpPr txBox="1">
            <a:spLocks/>
          </p:cNvSpPr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70" r:id="rId3"/>
    <p:sldLayoutId id="2147483674" r:id="rId4"/>
    <p:sldLayoutId id="2147483671" r:id="rId5"/>
    <p:sldLayoutId id="2147483650" r:id="rId6"/>
    <p:sldLayoutId id="2147483665" r:id="rId7"/>
    <p:sldLayoutId id="2147483662" r:id="rId8"/>
    <p:sldLayoutId id="2147483663" r:id="rId9"/>
    <p:sldLayoutId id="2147483666" r:id="rId10"/>
    <p:sldLayoutId id="2147483667" r:id="rId11"/>
    <p:sldLayoutId id="2147483669" r:id="rId12"/>
    <p:sldLayoutId id="2147483668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6" userDrawn="1">
          <p15:clr>
            <a:srgbClr val="F26B43"/>
          </p15:clr>
        </p15:guide>
        <p15:guide id="10" pos="4974" userDrawn="1">
          <p15:clr>
            <a:srgbClr val="F26B43"/>
          </p15:clr>
        </p15:guide>
        <p15:guide id="11" pos="506" userDrawn="1">
          <p15:clr>
            <a:srgbClr val="F26B43"/>
          </p15:clr>
        </p15:guide>
        <p15:guide id="12" pos="71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9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39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3BB8D-0646-6F40-9C00-CD3C3CA1E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云原生容器网络中</a:t>
            </a:r>
            <a:br>
              <a:rPr lang="en-US" altLang="zh-CN" dirty="0"/>
            </a:br>
            <a:r>
              <a:rPr lang="zh-CN" altLang="zh-CN" dirty="0"/>
              <a:t>高可用</a:t>
            </a:r>
            <a:r>
              <a:rPr lang="en-US" altLang="zh-CN" dirty="0"/>
              <a:t>DNS</a:t>
            </a:r>
            <a:r>
              <a:rPr lang="zh-CN" altLang="zh-CN" dirty="0"/>
              <a:t>的设计与实践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答辩人：姚晓璐</a:t>
            </a:r>
            <a:endParaRPr lang="en-US" altLang="zh-CN" dirty="0"/>
          </a:p>
          <a:p>
            <a:r>
              <a:rPr lang="zh-CN" altLang="en-US" dirty="0"/>
              <a:t>指导老师：贾向阳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2021</a:t>
            </a:r>
            <a:r>
              <a:rPr lang="en-GB" altLang="zh-CN" dirty="0"/>
              <a:t>.0</a:t>
            </a:r>
            <a:r>
              <a:rPr lang="en-US" altLang="zh-CN" dirty="0"/>
              <a:t>5</a:t>
            </a:r>
            <a:r>
              <a:rPr lang="en-GB" altLang="zh-CN" dirty="0"/>
              <a:t>.</a:t>
            </a:r>
            <a:r>
              <a:rPr lang="en-US" altLang="zh-CN" dirty="0"/>
              <a:t>17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45360"/>
            <a:ext cx="8970989" cy="663575"/>
          </a:xfrm>
        </p:spPr>
        <p:txBody>
          <a:bodyPr/>
          <a:lstStyle/>
          <a:p>
            <a:r>
              <a:rPr kumimoji="1" lang="zh-CN" altLang="en-US" dirty="0"/>
              <a:t>高可用</a:t>
            </a:r>
            <a:r>
              <a:rPr kumimoji="1" lang="en-US" altLang="zh-CN" dirty="0"/>
              <a:t>DNS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7C33E7-96C5-45AA-9D18-D3052711DEB0}"/>
              </a:ext>
            </a:extLst>
          </p:cNvPr>
          <p:cNvSpPr/>
          <p:nvPr/>
        </p:nvSpPr>
        <p:spPr>
          <a:xfrm>
            <a:off x="387625" y="1671639"/>
            <a:ext cx="3388854" cy="2713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的基础上增加第④步，当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所在的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无法工作时，能够直接请求到</a:t>
            </a: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CoreDNS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A05B8127-F8A3-489A-BC73-A33CB1A44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77" y="1554879"/>
            <a:ext cx="8196536" cy="49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1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9733FEF-50FE-448D-8393-EC8B45A6B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03" y="1114812"/>
            <a:ext cx="5788851" cy="58490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45360"/>
            <a:ext cx="8970989" cy="663575"/>
          </a:xfrm>
        </p:spPr>
        <p:txBody>
          <a:bodyPr/>
          <a:lstStyle/>
          <a:p>
            <a:r>
              <a:rPr kumimoji="1" lang="zh-CN" altLang="en-US" dirty="0"/>
              <a:t>高可用</a:t>
            </a:r>
            <a:r>
              <a:rPr kumimoji="1" lang="en-US" altLang="zh-CN" dirty="0"/>
              <a:t>DNS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7C33E7-96C5-45AA-9D18-D3052711DEB0}"/>
              </a:ext>
            </a:extLst>
          </p:cNvPr>
          <p:cNvSpPr/>
          <p:nvPr/>
        </p:nvSpPr>
        <p:spPr>
          <a:xfrm>
            <a:off x="387624" y="1671638"/>
            <a:ext cx="7235584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流程：当监听到有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创建时，修改其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345DF6-73F7-4D75-9AB0-A4DAC4CF2D2E}"/>
              </a:ext>
            </a:extLst>
          </p:cNvPr>
          <p:cNvSpPr/>
          <p:nvPr/>
        </p:nvSpPr>
        <p:spPr>
          <a:xfrm>
            <a:off x="387624" y="2274831"/>
            <a:ext cx="628091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修改后的</a:t>
            </a:r>
            <a:r>
              <a:rPr lang="en-US" altLang="zh-CN" sz="2400" dirty="0"/>
              <a:t>DNS</a:t>
            </a:r>
            <a:r>
              <a:rPr lang="zh-CN" altLang="en-US" sz="2400" dirty="0"/>
              <a:t>配置文件：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en-US" altLang="zh-CN" dirty="0"/>
              <a:t>nameserver 169.254.20.10	</a:t>
            </a:r>
            <a:br>
              <a:rPr lang="en-US" altLang="zh-CN" dirty="0"/>
            </a:br>
            <a:r>
              <a:rPr lang="en-US" altLang="zh-CN" dirty="0">
                <a:solidFill>
                  <a:schemeClr val="accent2"/>
                </a:solidFill>
              </a:rPr>
              <a:t>nameserver 172.21.0.10	</a:t>
            </a:r>
            <a:r>
              <a:rPr lang="en-US" altLang="zh-CN" dirty="0">
                <a:solidFill>
                  <a:schemeClr val="accent2"/>
                </a:solidFill>
                <a:sym typeface="Wingdings" panose="05000000000000000000" pitchFamily="2" charset="2"/>
              </a:rPr>
              <a:t> </a:t>
            </a:r>
            <a:r>
              <a:rPr lang="zh-CN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指向</a:t>
            </a:r>
            <a:r>
              <a:rPr lang="en-US" altLang="zh-CN" dirty="0" err="1">
                <a:solidFill>
                  <a:schemeClr val="accent2"/>
                </a:solidFill>
                <a:sym typeface="Wingdings" panose="05000000000000000000" pitchFamily="2" charset="2"/>
              </a:rPr>
              <a:t>CoreDNS</a:t>
            </a:r>
            <a:br>
              <a:rPr lang="en-US" altLang="zh-CN" dirty="0"/>
            </a:br>
            <a:r>
              <a:rPr lang="en-US" altLang="zh-CN" dirty="0"/>
              <a:t>search </a:t>
            </a:r>
            <a:r>
              <a:rPr lang="en-US" altLang="zh-CN" dirty="0" err="1"/>
              <a:t>default.svc.cluster.local</a:t>
            </a:r>
            <a:r>
              <a:rPr lang="en-US" altLang="zh-CN" dirty="0"/>
              <a:t> </a:t>
            </a:r>
            <a:r>
              <a:rPr lang="en-US" altLang="zh-CN" dirty="0" err="1"/>
              <a:t>svc.cluster.local</a:t>
            </a:r>
            <a:r>
              <a:rPr lang="en-US" altLang="zh-CN" dirty="0"/>
              <a:t> </a:t>
            </a:r>
            <a:r>
              <a:rPr lang="en-US" altLang="zh-CN" dirty="0" err="1"/>
              <a:t>cluster.local</a:t>
            </a:r>
            <a:br>
              <a:rPr lang="en-US" altLang="zh-CN" dirty="0"/>
            </a:br>
            <a:r>
              <a:rPr lang="en-US" altLang="zh-CN" dirty="0"/>
              <a:t>options ndots:3 timeout:1 attempts:2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58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297234"/>
            <a:ext cx="8970989" cy="663575"/>
          </a:xfrm>
        </p:spPr>
        <p:txBody>
          <a:bodyPr/>
          <a:lstStyle/>
          <a:p>
            <a:r>
              <a:rPr kumimoji="1" lang="zh-CN" altLang="en-US" dirty="0"/>
              <a:t>准入控制器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7C33E7-96C5-45AA-9D18-D3052711DEB0}"/>
              </a:ext>
            </a:extLst>
          </p:cNvPr>
          <p:cNvSpPr/>
          <p:nvPr/>
        </p:nvSpPr>
        <p:spPr>
          <a:xfrm>
            <a:off x="387625" y="1671639"/>
            <a:ext cx="10306042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采用准入控制器实现，包括认证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授权、变更、验证等几个步骤。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CBE4DC-AAE1-4E63-AC95-855422A6FA8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" y="2480161"/>
            <a:ext cx="10140649" cy="30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5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297234"/>
            <a:ext cx="8970989" cy="663575"/>
          </a:xfrm>
        </p:spPr>
        <p:txBody>
          <a:bodyPr/>
          <a:lstStyle/>
          <a:p>
            <a:r>
              <a:rPr kumimoji="1" lang="zh-CN" altLang="en-US" dirty="0"/>
              <a:t>实现细节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7C33E7-96C5-45AA-9D18-D3052711DEB0}"/>
              </a:ext>
            </a:extLst>
          </p:cNvPr>
          <p:cNvSpPr/>
          <p:nvPr/>
        </p:nvSpPr>
        <p:spPr>
          <a:xfrm>
            <a:off x="387625" y="1671639"/>
            <a:ext cx="10306042" cy="4042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整体采用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语言编程和</a:t>
            </a: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yaml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配置文件实现。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认证方式采用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TLS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，授权方式使用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RBAC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不同集群的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可能不同，通过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Kubernetes API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动态获取。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通过对象</a:t>
            </a: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AdmissionReview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进行参数传递，该对象包括内容类型；请求资源类型，命名空间、名称等准入请求属性；请求结果、执行操作等准入响应属性。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1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297234"/>
            <a:ext cx="8970989" cy="663575"/>
          </a:xfrm>
        </p:spPr>
        <p:txBody>
          <a:bodyPr/>
          <a:lstStyle/>
          <a:p>
            <a:r>
              <a:rPr kumimoji="1" lang="zh-CN" altLang="en-US" dirty="0"/>
              <a:t>实现细节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7C33E7-96C5-45AA-9D18-D3052711DEB0}"/>
              </a:ext>
            </a:extLst>
          </p:cNvPr>
          <p:cNvSpPr/>
          <p:nvPr/>
        </p:nvSpPr>
        <p:spPr>
          <a:xfrm>
            <a:off x="387625" y="1671639"/>
            <a:ext cx="10306042" cy="4483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配置文件进行序列化后，被存入内存中，进行修改后，在需要时再反序列化成配置文件挂载到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变更准入控制器对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配置执行修改动作，包括前置检查（针对含有特定标签的命名空间生效，但不校验</a:t>
            </a: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-system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-public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这两个系统命名空间，对含有特定注解的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进行豁免），修改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配置，对修改过的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进行属性标记。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验证准入控制器对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进行验证，验证其修改是否正确，修改过后是否打上了标记。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297234"/>
            <a:ext cx="8970989" cy="663575"/>
          </a:xfrm>
        </p:spPr>
        <p:txBody>
          <a:bodyPr/>
          <a:lstStyle/>
          <a:p>
            <a:r>
              <a:rPr kumimoji="1" lang="zh-CN" altLang="en-US" dirty="0"/>
              <a:t>实现细节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7C33E7-96C5-45AA-9D18-D3052711DEB0}"/>
              </a:ext>
            </a:extLst>
          </p:cNvPr>
          <p:cNvSpPr/>
          <p:nvPr/>
        </p:nvSpPr>
        <p:spPr>
          <a:xfrm>
            <a:off x="387625" y="1671639"/>
            <a:ext cx="10306042" cy="9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将代码打包成镜像，上传至镜像仓库，再将其部署到集群中，给需要注入高可用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的命名空间打上标记，该命名空间下的高可用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就生效了。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8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实验与分析</a:t>
            </a:r>
          </a:p>
        </p:txBody>
      </p:sp>
    </p:spTree>
    <p:extLst>
      <p:ext uri="{BB962C8B-B14F-4D97-AF65-F5344CB8AC3E}">
        <p14:creationId xmlns:p14="http://schemas.microsoft.com/office/powerpoint/2010/main" val="81402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C10022-5F7F-D34D-A973-E465851F73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85315" y="1890139"/>
            <a:ext cx="8633945" cy="165194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针对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CoreDNS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不限制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CoreDNS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所在的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及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所在的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的资源，用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Jmeter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压测在不同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的应用容器下所能承受的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解析的最高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QPS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，其中压测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QPS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达到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万即可。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A9F7FD-1780-F743-A258-BED116F2E622}"/>
              </a:ext>
            </a:extLst>
          </p:cNvPr>
          <p:cNvGrpSpPr/>
          <p:nvPr/>
        </p:nvGrpSpPr>
        <p:grpSpPr>
          <a:xfrm>
            <a:off x="1411499" y="1677555"/>
            <a:ext cx="763137" cy="763137"/>
            <a:chOff x="1780960" y="1564071"/>
            <a:chExt cx="763137" cy="76313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456DE06-E3D0-8340-B3D7-BEDA31828412}"/>
                </a:ext>
              </a:extLst>
            </p:cNvPr>
            <p:cNvSpPr/>
            <p:nvPr/>
          </p:nvSpPr>
          <p:spPr>
            <a:xfrm>
              <a:off x="1780960" y="156407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568FA5C-27AA-D24D-B903-6732D12ED3DB}"/>
                </a:ext>
              </a:extLst>
            </p:cNvPr>
            <p:cNvSpPr/>
            <p:nvPr/>
          </p:nvSpPr>
          <p:spPr>
            <a:xfrm>
              <a:off x="1868103" y="165121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文本占位符 2">
              <a:extLst>
                <a:ext uri="{FF2B5EF4-FFF2-40B4-BE49-F238E27FC236}">
                  <a16:creationId xmlns:a16="http://schemas.microsoft.com/office/drawing/2014/main" id="{DC3ADB81-7DBB-7349-AD1C-A5B27DE0FA6F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170616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1</a:t>
              </a:r>
              <a:endParaRPr kumimoji="1" lang="zh-CN" altLang="en-US" sz="3200" b="1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844FC0-FBB1-D54B-A4D6-9FE2E00501DA}"/>
              </a:ext>
            </a:extLst>
          </p:cNvPr>
          <p:cNvGrpSpPr/>
          <p:nvPr/>
        </p:nvGrpSpPr>
        <p:grpSpPr>
          <a:xfrm>
            <a:off x="1411499" y="3965873"/>
            <a:ext cx="763137" cy="763137"/>
            <a:chOff x="1780960" y="5038311"/>
            <a:chExt cx="763137" cy="763137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493DC20-B58C-6445-80EC-7A60CA3472B4}"/>
                </a:ext>
              </a:extLst>
            </p:cNvPr>
            <p:cNvSpPr/>
            <p:nvPr/>
          </p:nvSpPr>
          <p:spPr>
            <a:xfrm>
              <a:off x="1780960" y="503831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F113C98-FF7A-D54A-AB3C-3287C06ADA01}"/>
                </a:ext>
              </a:extLst>
            </p:cNvPr>
            <p:cNvSpPr/>
            <p:nvPr/>
          </p:nvSpPr>
          <p:spPr>
            <a:xfrm>
              <a:off x="1868103" y="512545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占位符 2">
              <a:extLst>
                <a:ext uri="{FF2B5EF4-FFF2-40B4-BE49-F238E27FC236}">
                  <a16:creationId xmlns:a16="http://schemas.microsoft.com/office/drawing/2014/main" id="{A39F8FEE-AF2B-3649-8757-C8CA0EF1DE98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518040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2</a:t>
              </a:r>
              <a:endParaRPr kumimoji="1" lang="zh-CN" altLang="en-US" sz="3200" b="1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2385312" y="1334738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性能对比实验</a:t>
            </a: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C87E683A-616C-264A-A477-2160E332E1F4}"/>
              </a:ext>
            </a:extLst>
          </p:cNvPr>
          <p:cNvCxnSpPr/>
          <p:nvPr/>
        </p:nvCxnSpPr>
        <p:spPr>
          <a:xfrm>
            <a:off x="2385312" y="1846568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32D16F1-F268-D544-AC53-1889057C7388}"/>
              </a:ext>
            </a:extLst>
          </p:cNvPr>
          <p:cNvSpPr txBox="1"/>
          <p:nvPr/>
        </p:nvSpPr>
        <p:spPr>
          <a:xfrm>
            <a:off x="2385312" y="3705375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可用性对比实验</a:t>
            </a:r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1CBCC62E-9906-804C-8569-91D98671774F}"/>
              </a:ext>
            </a:extLst>
          </p:cNvPr>
          <p:cNvCxnSpPr/>
          <p:nvPr/>
        </p:nvCxnSpPr>
        <p:spPr>
          <a:xfrm>
            <a:off x="2385312" y="4227560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81EDFBBE-D67B-5949-8FEB-00C2E25E4791}"/>
              </a:ext>
            </a:extLst>
          </p:cNvPr>
          <p:cNvSpPr txBox="1">
            <a:spLocks/>
          </p:cNvSpPr>
          <p:nvPr/>
        </p:nvSpPr>
        <p:spPr>
          <a:xfrm>
            <a:off x="2385311" y="4365980"/>
            <a:ext cx="8633945" cy="169551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针对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和高可用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手动删除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所在的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，测试在其删除并重新创建、正常运行这段时间内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请求的解析结果。采用脚本不停地去使用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nslookup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命令访问各个域名，记录每次访问开始和结束的时间。</a:t>
            </a:r>
          </a:p>
        </p:txBody>
      </p:sp>
    </p:spTree>
    <p:extLst>
      <p:ext uri="{BB962C8B-B14F-4D97-AF65-F5344CB8AC3E}">
        <p14:creationId xmlns:p14="http://schemas.microsoft.com/office/powerpoint/2010/main" val="1348175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数据与指标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C10022-5F7F-D34D-A973-E465851F73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85315" y="1890139"/>
            <a:ext cx="8633941" cy="179036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四个典型域名：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外部域名：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www.baidu.com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模拟内部域名：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xiaolu.testdemo.com.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RDS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域名：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rm-k2jjl3p6mu561sv38.mysql.zhangbei.rds.aliyuncs.com.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Redis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域名：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r-k2jfbue88feqivvu49.redis.zhangbei.rds.aliyuncs.com.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A9F7FD-1780-F743-A258-BED116F2E622}"/>
              </a:ext>
            </a:extLst>
          </p:cNvPr>
          <p:cNvGrpSpPr/>
          <p:nvPr/>
        </p:nvGrpSpPr>
        <p:grpSpPr>
          <a:xfrm>
            <a:off x="1411499" y="1677555"/>
            <a:ext cx="763137" cy="763137"/>
            <a:chOff x="1780960" y="1564071"/>
            <a:chExt cx="763137" cy="76313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456DE06-E3D0-8340-B3D7-BEDA31828412}"/>
                </a:ext>
              </a:extLst>
            </p:cNvPr>
            <p:cNvSpPr/>
            <p:nvPr/>
          </p:nvSpPr>
          <p:spPr>
            <a:xfrm>
              <a:off x="1780960" y="156407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568FA5C-27AA-D24D-B903-6732D12ED3DB}"/>
                </a:ext>
              </a:extLst>
            </p:cNvPr>
            <p:cNvSpPr/>
            <p:nvPr/>
          </p:nvSpPr>
          <p:spPr>
            <a:xfrm>
              <a:off x="1868103" y="165121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文本占位符 2">
              <a:extLst>
                <a:ext uri="{FF2B5EF4-FFF2-40B4-BE49-F238E27FC236}">
                  <a16:creationId xmlns:a16="http://schemas.microsoft.com/office/drawing/2014/main" id="{DC3ADB81-7DBB-7349-AD1C-A5B27DE0FA6F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170616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1</a:t>
              </a:r>
              <a:endParaRPr kumimoji="1" lang="zh-CN" altLang="en-US" sz="3200" b="1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844FC0-FBB1-D54B-A4D6-9FE2E00501DA}"/>
              </a:ext>
            </a:extLst>
          </p:cNvPr>
          <p:cNvGrpSpPr/>
          <p:nvPr/>
        </p:nvGrpSpPr>
        <p:grpSpPr>
          <a:xfrm>
            <a:off x="1411499" y="3965873"/>
            <a:ext cx="763137" cy="763137"/>
            <a:chOff x="1780960" y="5038311"/>
            <a:chExt cx="763137" cy="763137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493DC20-B58C-6445-80EC-7A60CA3472B4}"/>
                </a:ext>
              </a:extLst>
            </p:cNvPr>
            <p:cNvSpPr/>
            <p:nvPr/>
          </p:nvSpPr>
          <p:spPr>
            <a:xfrm>
              <a:off x="1780960" y="503831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F113C98-FF7A-D54A-AB3C-3287C06ADA01}"/>
                </a:ext>
              </a:extLst>
            </p:cNvPr>
            <p:cNvSpPr/>
            <p:nvPr/>
          </p:nvSpPr>
          <p:spPr>
            <a:xfrm>
              <a:off x="1868103" y="512545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占位符 2">
              <a:extLst>
                <a:ext uri="{FF2B5EF4-FFF2-40B4-BE49-F238E27FC236}">
                  <a16:creationId xmlns:a16="http://schemas.microsoft.com/office/drawing/2014/main" id="{A39F8FEE-AF2B-3649-8757-C8CA0EF1DE98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518040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2</a:t>
              </a:r>
              <a:endParaRPr kumimoji="1" lang="zh-CN" altLang="en-US" sz="3200" b="1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2385312" y="1344365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实验数据</a:t>
            </a: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C87E683A-616C-264A-A477-2160E332E1F4}"/>
              </a:ext>
            </a:extLst>
          </p:cNvPr>
          <p:cNvCxnSpPr/>
          <p:nvPr/>
        </p:nvCxnSpPr>
        <p:spPr>
          <a:xfrm>
            <a:off x="2385312" y="1846568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32D16F1-F268-D544-AC53-1889057C7388}"/>
              </a:ext>
            </a:extLst>
          </p:cNvPr>
          <p:cNvSpPr txBox="1"/>
          <p:nvPr/>
        </p:nvSpPr>
        <p:spPr>
          <a:xfrm>
            <a:off x="2385312" y="3705375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实验指标</a:t>
            </a:r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1CBCC62E-9906-804C-8569-91D98671774F}"/>
              </a:ext>
            </a:extLst>
          </p:cNvPr>
          <p:cNvCxnSpPr/>
          <p:nvPr/>
        </p:nvCxnSpPr>
        <p:spPr>
          <a:xfrm>
            <a:off x="2385312" y="4227560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81EDFBBE-D67B-5949-8FEB-00C2E25E4791}"/>
              </a:ext>
            </a:extLst>
          </p:cNvPr>
          <p:cNvSpPr txBox="1">
            <a:spLocks/>
          </p:cNvSpPr>
          <p:nvPr/>
        </p:nvSpPr>
        <p:spPr>
          <a:xfrm>
            <a:off x="2385311" y="4365980"/>
            <a:ext cx="8633945" cy="169551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性能对比实验指标：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QPS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、平均响应时间、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99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分位响应时间、错误率，以及对应的样本数、应用容器使用的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核数、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CoreDNS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使用的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核数。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可用性对比试验指标：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不可用场景下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请求解析结果，需要关注各自在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不可用时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请求的时间。</a:t>
            </a:r>
          </a:p>
        </p:txBody>
      </p:sp>
    </p:spTree>
    <p:extLst>
      <p:ext uri="{BB962C8B-B14F-4D97-AF65-F5344CB8AC3E}">
        <p14:creationId xmlns:p14="http://schemas.microsoft.com/office/powerpoint/2010/main" val="420342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803275" y="1724874"/>
            <a:ext cx="3460717" cy="4204289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/>
              <a:t>可用性实验</a:t>
            </a:r>
            <a:endParaRPr kumimoji="1" lang="en-US" altLang="zh-CN" sz="2400" b="1" dirty="0"/>
          </a:p>
          <a:p>
            <a:pPr>
              <a:lnSpc>
                <a:spcPct val="120000"/>
              </a:lnSpc>
            </a:pPr>
            <a:endParaRPr kumimoji="1" lang="en-US" altLang="zh-CN" sz="2400" b="1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Node Local DNS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Pod</a:t>
            </a:r>
            <a:r>
              <a:rPr kumimoji="1" lang="zh-CN" altLang="en-US" sz="2400" dirty="0"/>
              <a:t>平均不可用时间在</a:t>
            </a:r>
            <a:r>
              <a:rPr kumimoji="1" lang="en-US" altLang="zh-CN" sz="2400" dirty="0"/>
              <a:t>5~10</a:t>
            </a:r>
            <a:r>
              <a:rPr kumimoji="1" lang="zh-CN" altLang="en-US" sz="2400" dirty="0"/>
              <a:t>秒，由于</a:t>
            </a:r>
            <a:r>
              <a:rPr kumimoji="1" lang="en-US" altLang="zh-CN" sz="2400" dirty="0"/>
              <a:t>Pod</a:t>
            </a:r>
            <a:r>
              <a:rPr kumimoji="1" lang="zh-CN" altLang="en-US" sz="2400" dirty="0"/>
              <a:t>重建导致。</a:t>
            </a:r>
            <a:endParaRPr kumimoji="1" lang="en-US" altLang="zh-CN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高可用</a:t>
            </a:r>
            <a:r>
              <a:rPr kumimoji="1" lang="en-US" altLang="zh-CN" sz="2400" dirty="0"/>
              <a:t>DNS</a:t>
            </a:r>
            <a:r>
              <a:rPr kumimoji="1" lang="zh-CN" altLang="en-US" sz="2400" dirty="0"/>
              <a:t>平均不可用时间在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秒，由于</a:t>
            </a:r>
            <a:r>
              <a:rPr kumimoji="1" lang="en-US" altLang="zh-CN" sz="2400" dirty="0"/>
              <a:t>DNS</a:t>
            </a:r>
            <a:r>
              <a:rPr kumimoji="1" lang="zh-CN" altLang="en-US" sz="2400" dirty="0"/>
              <a:t>查询导致。</a:t>
            </a:r>
            <a:endParaRPr kumimoji="1" lang="en-US" altLang="zh-CN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正常情况下</a:t>
            </a:r>
            <a:r>
              <a:rPr kumimoji="1" lang="en-US" altLang="zh-CN" sz="2400" dirty="0"/>
              <a:t>DNS</a:t>
            </a:r>
            <a:r>
              <a:rPr kumimoji="1" lang="zh-CN" altLang="en-US" sz="2400" dirty="0"/>
              <a:t>解析耗时一般不超过几十毫秒。</a:t>
            </a:r>
            <a:endParaRPr kumimoji="1" lang="en-US" altLang="zh-CN" sz="2400" dirty="0"/>
          </a:p>
          <a:p>
            <a:pPr>
              <a:lnSpc>
                <a:spcPct val="120000"/>
              </a:lnSpc>
            </a:pPr>
            <a:endParaRPr kumimoji="1" lang="en-US" altLang="zh-CN" sz="2400" b="1" dirty="0"/>
          </a:p>
          <a:p>
            <a:pPr>
              <a:lnSpc>
                <a:spcPct val="120000"/>
              </a:lnSpc>
            </a:pPr>
            <a:endParaRPr kumimoji="1" lang="zh-CN" altLang="en-US" sz="24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FA55786-2566-45F6-9436-F1077B3DF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196118"/>
              </p:ext>
            </p:extLst>
          </p:nvPr>
        </p:nvGraphicFramePr>
        <p:xfrm>
          <a:off x="4581625" y="2223436"/>
          <a:ext cx="7295950" cy="273999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4318816">
                  <a:extLst>
                    <a:ext uri="{9D8B030D-6E8A-4147-A177-3AD203B41FA5}">
                      <a16:colId xmlns:a16="http://schemas.microsoft.com/office/drawing/2014/main" val="1739393070"/>
                    </a:ext>
                  </a:extLst>
                </a:gridCol>
                <a:gridCol w="1567198">
                  <a:extLst>
                    <a:ext uri="{9D8B030D-6E8A-4147-A177-3AD203B41FA5}">
                      <a16:colId xmlns:a16="http://schemas.microsoft.com/office/drawing/2014/main" val="2487813631"/>
                    </a:ext>
                  </a:extLst>
                </a:gridCol>
                <a:gridCol w="1409936">
                  <a:extLst>
                    <a:ext uri="{9D8B030D-6E8A-4147-A177-3AD203B41FA5}">
                      <a16:colId xmlns:a16="http://schemas.microsoft.com/office/drawing/2014/main" val="4017881102"/>
                    </a:ext>
                  </a:extLst>
                </a:gridCol>
              </a:tblGrid>
              <a:tr h="747270"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</a:rPr>
                        <a:t>域名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Node Local DNS</a:t>
                      </a:r>
                      <a:r>
                        <a:rPr lang="zh-CN" sz="1600" kern="100">
                          <a:effectLst/>
                        </a:rPr>
                        <a:t>平均不可用时间（毫秒）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高可用</a:t>
                      </a:r>
                      <a:r>
                        <a:rPr lang="en-US" sz="1600" kern="100">
                          <a:effectLst/>
                        </a:rPr>
                        <a:t>DNS</a:t>
                      </a:r>
                      <a:r>
                        <a:rPr lang="zh-CN" sz="1600" kern="100">
                          <a:effectLst/>
                        </a:rPr>
                        <a:t>平均不可用时间（毫秒）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877214"/>
                  </a:ext>
                </a:extLst>
              </a:tr>
              <a:tr h="24909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kern="100">
                          <a:effectLst/>
                          <a:hlinkClick r:id="rId2"/>
                        </a:rPr>
                        <a:t>www.baidu.com</a:t>
                      </a:r>
                      <a:r>
                        <a:rPr lang="en-US" sz="1600" kern="100">
                          <a:effectLst/>
                        </a:rPr>
                        <a:t>.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5010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2009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8902594"/>
                  </a:ext>
                </a:extLst>
              </a:tr>
              <a:tr h="24909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kern="100">
                          <a:effectLst/>
                        </a:rPr>
                        <a:t>xiaolu.testdemo.com</a:t>
                      </a:r>
                      <a:r>
                        <a:rPr lang="en-US" sz="1600" kern="100">
                          <a:effectLst/>
                        </a:rPr>
                        <a:t>.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5011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2010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507513"/>
                  </a:ext>
                </a:extLst>
              </a:tr>
              <a:tr h="74727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rm-k2jjl3p6mu561sv38.mysql.zhangbei.rds.aliyuncs.com.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5011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2010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596210"/>
                  </a:ext>
                </a:extLst>
              </a:tr>
              <a:tr h="74727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r-k2jfbue88feqivvu49.redis.zhangbei.rds.aliyuncs.com.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10012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2008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3646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4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BE3D001D-86C0-0248-A090-6A9E40BEC2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77792A1-AB06-D347-BC12-99FB3544F69F}"/>
              </a:ext>
            </a:extLst>
          </p:cNvPr>
          <p:cNvSpPr txBox="1"/>
          <p:nvPr/>
        </p:nvSpPr>
        <p:spPr>
          <a:xfrm>
            <a:off x="5054706" y="1189592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占位符 27">
            <a:extLst>
              <a:ext uri="{FF2B5EF4-FFF2-40B4-BE49-F238E27FC236}">
                <a16:creationId xmlns:a16="http://schemas.microsoft.com/office/drawing/2014/main" id="{1D92E383-DF31-274F-9B68-44C96C45CF23}"/>
              </a:ext>
            </a:extLst>
          </p:cNvPr>
          <p:cNvSpPr txBox="1">
            <a:spLocks/>
          </p:cNvSpPr>
          <p:nvPr/>
        </p:nvSpPr>
        <p:spPr>
          <a:xfrm>
            <a:off x="6096000" y="1055557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背景与动机</a:t>
            </a: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7568274-F86A-F948-9E95-4F698C860108}"/>
              </a:ext>
            </a:extLst>
          </p:cNvPr>
          <p:cNvCxnSpPr>
            <a:cxnSpLocks/>
          </p:cNvCxnSpPr>
          <p:nvPr/>
        </p:nvCxnSpPr>
        <p:spPr>
          <a:xfrm>
            <a:off x="5054706" y="1763582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5DD8C-73E4-CD46-95CC-D02DE2A7E6D2}"/>
              </a:ext>
            </a:extLst>
          </p:cNvPr>
          <p:cNvSpPr txBox="1"/>
          <p:nvPr/>
        </p:nvSpPr>
        <p:spPr>
          <a:xfrm>
            <a:off x="5054706" y="2525516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占位符 27">
            <a:extLst>
              <a:ext uri="{FF2B5EF4-FFF2-40B4-BE49-F238E27FC236}">
                <a16:creationId xmlns:a16="http://schemas.microsoft.com/office/drawing/2014/main" id="{413E14A6-BB7D-7C4E-9B98-2A68C07A1BD5}"/>
              </a:ext>
            </a:extLst>
          </p:cNvPr>
          <p:cNvSpPr txBox="1">
            <a:spLocks/>
          </p:cNvSpPr>
          <p:nvPr/>
        </p:nvSpPr>
        <p:spPr>
          <a:xfrm>
            <a:off x="6096000" y="2391481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设计和实践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5470F72-2ABB-4D47-A743-CDB1412D4CE0}"/>
              </a:ext>
            </a:extLst>
          </p:cNvPr>
          <p:cNvCxnSpPr>
            <a:cxnSpLocks/>
          </p:cNvCxnSpPr>
          <p:nvPr/>
        </p:nvCxnSpPr>
        <p:spPr>
          <a:xfrm>
            <a:off x="5054706" y="3099506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1DE9D-CB10-0C44-B8C6-6EA7A3240AE8}"/>
              </a:ext>
            </a:extLst>
          </p:cNvPr>
          <p:cNvSpPr txBox="1"/>
          <p:nvPr/>
        </p:nvSpPr>
        <p:spPr>
          <a:xfrm>
            <a:off x="5054706" y="3861440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占位符 27">
            <a:extLst>
              <a:ext uri="{FF2B5EF4-FFF2-40B4-BE49-F238E27FC236}">
                <a16:creationId xmlns:a16="http://schemas.microsoft.com/office/drawing/2014/main" id="{46E7969E-B20C-514D-83E6-B475365270A3}"/>
              </a:ext>
            </a:extLst>
          </p:cNvPr>
          <p:cNvSpPr txBox="1">
            <a:spLocks/>
          </p:cNvSpPr>
          <p:nvPr/>
        </p:nvSpPr>
        <p:spPr>
          <a:xfrm>
            <a:off x="6096000" y="3727405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实验与分析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252FECA-4B70-AF4F-9399-72A0E1B94892}"/>
              </a:ext>
            </a:extLst>
          </p:cNvPr>
          <p:cNvCxnSpPr>
            <a:cxnSpLocks/>
          </p:cNvCxnSpPr>
          <p:nvPr/>
        </p:nvCxnSpPr>
        <p:spPr>
          <a:xfrm>
            <a:off x="5054706" y="4435430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CA32A01-80D7-A048-90B6-0F2C48C31C57}"/>
              </a:ext>
            </a:extLst>
          </p:cNvPr>
          <p:cNvSpPr txBox="1"/>
          <p:nvPr/>
        </p:nvSpPr>
        <p:spPr>
          <a:xfrm>
            <a:off x="5054706" y="5197364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占位符 27">
            <a:extLst>
              <a:ext uri="{FF2B5EF4-FFF2-40B4-BE49-F238E27FC236}">
                <a16:creationId xmlns:a16="http://schemas.microsoft.com/office/drawing/2014/main" id="{4AAD2E0C-648B-6342-8D38-CDE59C6EC0F9}"/>
              </a:ext>
            </a:extLst>
          </p:cNvPr>
          <p:cNvSpPr txBox="1">
            <a:spLocks/>
          </p:cNvSpPr>
          <p:nvPr/>
        </p:nvSpPr>
        <p:spPr>
          <a:xfrm>
            <a:off x="6096000" y="5063329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结论和展望</a:t>
            </a: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669AC68D-60CE-714C-A279-37635C21B312}"/>
              </a:ext>
            </a:extLst>
          </p:cNvPr>
          <p:cNvCxnSpPr>
            <a:cxnSpLocks/>
          </p:cNvCxnSpPr>
          <p:nvPr/>
        </p:nvCxnSpPr>
        <p:spPr>
          <a:xfrm>
            <a:off x="5054706" y="5771354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803276" y="1724875"/>
            <a:ext cx="3258586" cy="3973282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200" b="1" dirty="0"/>
              <a:t>性能实验：</a:t>
            </a:r>
            <a:r>
              <a:rPr kumimoji="1" lang="en-US" altLang="zh-CN" sz="2200" b="1" dirty="0" err="1"/>
              <a:t>CoreDNS</a:t>
            </a:r>
            <a:endParaRPr kumimoji="1" lang="en-US" altLang="zh-CN" sz="2200" b="1" dirty="0"/>
          </a:p>
          <a:p>
            <a:pPr>
              <a:lnSpc>
                <a:spcPct val="120000"/>
              </a:lnSpc>
            </a:pPr>
            <a:endParaRPr kumimoji="1" lang="en-US" altLang="zh-CN" sz="2200" b="1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在错误率不超过</a:t>
            </a:r>
            <a:r>
              <a:rPr kumimoji="1" lang="en-US" altLang="zh-CN" sz="2200" dirty="0"/>
              <a:t>0.01%</a:t>
            </a:r>
            <a:r>
              <a:rPr kumimoji="1" lang="zh-CN" altLang="en-US" sz="2200" dirty="0"/>
              <a:t>的情况下，</a:t>
            </a:r>
            <a:r>
              <a:rPr kumimoji="1" lang="en-US" altLang="zh-CN" sz="2200" dirty="0" err="1"/>
              <a:t>CoreDNS</a:t>
            </a:r>
            <a:r>
              <a:rPr kumimoji="1" lang="zh-CN" altLang="en-US" sz="2200" dirty="0"/>
              <a:t>能承受的最高</a:t>
            </a:r>
            <a:r>
              <a:rPr kumimoji="1" lang="en-US" altLang="zh-CN" sz="2200" dirty="0"/>
              <a:t>QPS</a:t>
            </a:r>
            <a:r>
              <a:rPr kumimoji="1" lang="zh-CN" altLang="en-US" sz="2200" dirty="0"/>
              <a:t>约为</a:t>
            </a:r>
            <a:r>
              <a:rPr kumimoji="1" lang="en-US" altLang="zh-CN" sz="2200" dirty="0"/>
              <a:t>6</a:t>
            </a:r>
            <a:r>
              <a:rPr kumimoji="1" lang="zh-CN" altLang="en-US" sz="2200" dirty="0"/>
              <a:t>万，平均响应时间不超过</a:t>
            </a:r>
            <a:r>
              <a:rPr kumimoji="1" lang="en-US" altLang="zh-CN" sz="2200" dirty="0"/>
              <a:t>10</a:t>
            </a:r>
            <a:r>
              <a:rPr kumimoji="1" lang="zh-CN" altLang="en-US" sz="2200" dirty="0"/>
              <a:t>毫秒，此时应用容器</a:t>
            </a:r>
            <a:r>
              <a:rPr kumimoji="1" lang="en-US" altLang="zh-CN" sz="2200" dirty="0"/>
              <a:t>CPU</a:t>
            </a:r>
            <a:r>
              <a:rPr kumimoji="1" lang="zh-CN" altLang="en-US" sz="2200" dirty="0"/>
              <a:t>使用量约为</a:t>
            </a:r>
            <a:r>
              <a:rPr kumimoji="1" lang="en-US" altLang="zh-CN" sz="2200" dirty="0"/>
              <a:t>10</a:t>
            </a:r>
            <a:r>
              <a:rPr kumimoji="1" lang="zh-CN" altLang="en-US" sz="2200" dirty="0"/>
              <a:t>核。</a:t>
            </a:r>
            <a:endParaRPr kumimoji="1" lang="en-US" altLang="zh-CN" sz="2200" dirty="0"/>
          </a:p>
          <a:p>
            <a:pPr>
              <a:lnSpc>
                <a:spcPct val="120000"/>
              </a:lnSpc>
            </a:pPr>
            <a:endParaRPr kumimoji="1" lang="zh-CN" altLang="en-US" sz="2200"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DF30AA9-3C2F-4B29-B3C3-9CEDC7F1E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871123"/>
              </p:ext>
            </p:extLst>
          </p:nvPr>
        </p:nvGraphicFramePr>
        <p:xfrm>
          <a:off x="4263992" y="1724874"/>
          <a:ext cx="7584701" cy="415811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83398">
                  <a:extLst>
                    <a:ext uri="{9D8B030D-6E8A-4147-A177-3AD203B41FA5}">
                      <a16:colId xmlns:a16="http://schemas.microsoft.com/office/drawing/2014/main" val="3250998419"/>
                    </a:ext>
                  </a:extLst>
                </a:gridCol>
                <a:gridCol w="1083398">
                  <a:extLst>
                    <a:ext uri="{9D8B030D-6E8A-4147-A177-3AD203B41FA5}">
                      <a16:colId xmlns:a16="http://schemas.microsoft.com/office/drawing/2014/main" val="3159550031"/>
                    </a:ext>
                  </a:extLst>
                </a:gridCol>
                <a:gridCol w="1083398">
                  <a:extLst>
                    <a:ext uri="{9D8B030D-6E8A-4147-A177-3AD203B41FA5}">
                      <a16:colId xmlns:a16="http://schemas.microsoft.com/office/drawing/2014/main" val="2118725929"/>
                    </a:ext>
                  </a:extLst>
                </a:gridCol>
                <a:gridCol w="1083398">
                  <a:extLst>
                    <a:ext uri="{9D8B030D-6E8A-4147-A177-3AD203B41FA5}">
                      <a16:colId xmlns:a16="http://schemas.microsoft.com/office/drawing/2014/main" val="4082604847"/>
                    </a:ext>
                  </a:extLst>
                </a:gridCol>
                <a:gridCol w="1083398">
                  <a:extLst>
                    <a:ext uri="{9D8B030D-6E8A-4147-A177-3AD203B41FA5}">
                      <a16:colId xmlns:a16="http://schemas.microsoft.com/office/drawing/2014/main" val="3366972219"/>
                    </a:ext>
                  </a:extLst>
                </a:gridCol>
                <a:gridCol w="1083398">
                  <a:extLst>
                    <a:ext uri="{9D8B030D-6E8A-4147-A177-3AD203B41FA5}">
                      <a16:colId xmlns:a16="http://schemas.microsoft.com/office/drawing/2014/main" val="4248135716"/>
                    </a:ext>
                  </a:extLst>
                </a:gridCol>
                <a:gridCol w="1084313">
                  <a:extLst>
                    <a:ext uri="{9D8B030D-6E8A-4147-A177-3AD203B41FA5}">
                      <a16:colId xmlns:a16="http://schemas.microsoft.com/office/drawing/2014/main" val="1345229355"/>
                    </a:ext>
                  </a:extLst>
                </a:gridCol>
              </a:tblGrid>
              <a:tr h="959565"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</a:rPr>
                        <a:t>样本数（万）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QPS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</a:rPr>
                        <a:t>平均响应时间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（毫秒）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99</a:t>
                      </a:r>
                      <a:r>
                        <a:rPr lang="zh-CN" sz="1600" kern="100">
                          <a:effectLst/>
                        </a:rPr>
                        <a:t>分位响应时间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</a:rPr>
                        <a:t>（毫秒）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错误率（</a:t>
                      </a:r>
                      <a:r>
                        <a:rPr lang="en-US" sz="1600" kern="100">
                          <a:effectLst/>
                        </a:rPr>
                        <a:t>%</a:t>
                      </a:r>
                      <a:r>
                        <a:rPr lang="zh-CN" sz="1600" kern="100">
                          <a:effectLst/>
                        </a:rPr>
                        <a:t>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应用容器</a:t>
                      </a:r>
                      <a:r>
                        <a:rPr lang="en-US" sz="1600" kern="100">
                          <a:effectLst/>
                        </a:rPr>
                        <a:t>CPU</a:t>
                      </a:r>
                      <a:r>
                        <a:rPr lang="zh-CN" sz="1600" kern="100">
                          <a:effectLst/>
                        </a:rPr>
                        <a:t>使用量（核）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CoreDNS CPU</a:t>
                      </a:r>
                      <a:r>
                        <a:rPr lang="zh-CN" sz="1600" kern="100">
                          <a:effectLst/>
                        </a:rPr>
                        <a:t>使用量（核）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364499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7884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0.99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0.41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5372444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120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13608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1.99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368675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160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20892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2.97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1.43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735541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28426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44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3.97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1.41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755419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35897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4.99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2.39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7971344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400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43134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5.94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2.76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6191416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43850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6.97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2.85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5139229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46781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7.99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2.87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8671656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51849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8.89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3.08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802507"/>
                  </a:ext>
                </a:extLst>
              </a:tr>
              <a:tr h="31985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800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56804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9.37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3.31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5518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933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803275" y="1724875"/>
            <a:ext cx="3576219" cy="3607521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200" b="1" dirty="0"/>
              <a:t>性能实验：</a:t>
            </a:r>
            <a:r>
              <a:rPr kumimoji="1" lang="en-US" altLang="zh-CN" sz="2200" b="1" dirty="0"/>
              <a:t>Node Local DNS</a:t>
            </a:r>
          </a:p>
          <a:p>
            <a:pPr>
              <a:lnSpc>
                <a:spcPct val="120000"/>
              </a:lnSpc>
            </a:pPr>
            <a:endParaRPr kumimoji="1" lang="en-US" altLang="zh-CN" sz="2200" b="1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在错误率不超过</a:t>
            </a:r>
            <a:r>
              <a:rPr kumimoji="1" lang="en-US" altLang="zh-CN" sz="2200" dirty="0"/>
              <a:t>0.01%</a:t>
            </a:r>
            <a:r>
              <a:rPr kumimoji="1" lang="zh-CN" altLang="en-US" sz="2200" dirty="0"/>
              <a:t>的情况下，</a:t>
            </a:r>
            <a:r>
              <a:rPr kumimoji="1" lang="en-US" altLang="zh-CN" sz="2200" dirty="0"/>
              <a:t>Node Local DNS</a:t>
            </a:r>
            <a:r>
              <a:rPr kumimoji="1" lang="zh-CN" altLang="en-US" sz="2200" dirty="0"/>
              <a:t>能承受</a:t>
            </a:r>
            <a:r>
              <a:rPr kumimoji="1" lang="en-US" altLang="zh-CN" sz="2200" dirty="0"/>
              <a:t>10</a:t>
            </a:r>
            <a:r>
              <a:rPr kumimoji="1" lang="zh-CN" altLang="en-US" sz="2200" dirty="0"/>
              <a:t>万</a:t>
            </a:r>
            <a:r>
              <a:rPr kumimoji="1" lang="en-US" altLang="zh-CN" sz="2200" dirty="0"/>
              <a:t>QPS</a:t>
            </a:r>
            <a:r>
              <a:rPr kumimoji="1" lang="zh-CN" altLang="en-US" sz="2200" dirty="0"/>
              <a:t>，平均响应时间不超过</a:t>
            </a:r>
            <a:r>
              <a:rPr kumimoji="1" lang="en-US" altLang="zh-CN" sz="2200" dirty="0"/>
              <a:t>5</a:t>
            </a:r>
            <a:r>
              <a:rPr kumimoji="1" lang="zh-CN" altLang="en-US" sz="2200" dirty="0"/>
              <a:t>毫秒，此时应用容器</a:t>
            </a:r>
            <a:r>
              <a:rPr kumimoji="1" lang="en-US" altLang="zh-CN" sz="2200" dirty="0"/>
              <a:t>CPU</a:t>
            </a:r>
            <a:r>
              <a:rPr kumimoji="1" lang="zh-CN" altLang="en-US" sz="2200" dirty="0"/>
              <a:t>使用量约为</a:t>
            </a:r>
            <a:r>
              <a:rPr kumimoji="1" lang="en-US" altLang="zh-CN" sz="2200" dirty="0"/>
              <a:t>16</a:t>
            </a:r>
            <a:r>
              <a:rPr kumimoji="1" lang="zh-CN" altLang="en-US" sz="2200" dirty="0"/>
              <a:t>核。</a:t>
            </a:r>
            <a:endParaRPr kumimoji="1" lang="en-US" altLang="zh-CN" sz="2200" dirty="0"/>
          </a:p>
          <a:p>
            <a:pPr>
              <a:lnSpc>
                <a:spcPct val="120000"/>
              </a:lnSpc>
            </a:pPr>
            <a:endParaRPr kumimoji="1" lang="zh-CN" altLang="en-US" sz="2200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ED05F9-56FF-46B8-B005-0A6BE697E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49128"/>
              </p:ext>
            </p:extLst>
          </p:nvPr>
        </p:nvGraphicFramePr>
        <p:xfrm>
          <a:off x="4514249" y="2030931"/>
          <a:ext cx="7475624" cy="303552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934452">
                  <a:extLst>
                    <a:ext uri="{9D8B030D-6E8A-4147-A177-3AD203B41FA5}">
                      <a16:colId xmlns:a16="http://schemas.microsoft.com/office/drawing/2014/main" val="410481048"/>
                    </a:ext>
                  </a:extLst>
                </a:gridCol>
                <a:gridCol w="933552">
                  <a:extLst>
                    <a:ext uri="{9D8B030D-6E8A-4147-A177-3AD203B41FA5}">
                      <a16:colId xmlns:a16="http://schemas.microsoft.com/office/drawing/2014/main" val="1738533000"/>
                    </a:ext>
                  </a:extLst>
                </a:gridCol>
                <a:gridCol w="932651">
                  <a:extLst>
                    <a:ext uri="{9D8B030D-6E8A-4147-A177-3AD203B41FA5}">
                      <a16:colId xmlns:a16="http://schemas.microsoft.com/office/drawing/2014/main" val="1144513853"/>
                    </a:ext>
                  </a:extLst>
                </a:gridCol>
                <a:gridCol w="932651">
                  <a:extLst>
                    <a:ext uri="{9D8B030D-6E8A-4147-A177-3AD203B41FA5}">
                      <a16:colId xmlns:a16="http://schemas.microsoft.com/office/drawing/2014/main" val="745492540"/>
                    </a:ext>
                  </a:extLst>
                </a:gridCol>
                <a:gridCol w="933552">
                  <a:extLst>
                    <a:ext uri="{9D8B030D-6E8A-4147-A177-3AD203B41FA5}">
                      <a16:colId xmlns:a16="http://schemas.microsoft.com/office/drawing/2014/main" val="626264660"/>
                    </a:ext>
                  </a:extLst>
                </a:gridCol>
                <a:gridCol w="933552">
                  <a:extLst>
                    <a:ext uri="{9D8B030D-6E8A-4147-A177-3AD203B41FA5}">
                      <a16:colId xmlns:a16="http://schemas.microsoft.com/office/drawing/2014/main" val="311198661"/>
                    </a:ext>
                  </a:extLst>
                </a:gridCol>
                <a:gridCol w="941662">
                  <a:extLst>
                    <a:ext uri="{9D8B030D-6E8A-4147-A177-3AD203B41FA5}">
                      <a16:colId xmlns:a16="http://schemas.microsoft.com/office/drawing/2014/main" val="2040402519"/>
                    </a:ext>
                  </a:extLst>
                </a:gridCol>
                <a:gridCol w="933552">
                  <a:extLst>
                    <a:ext uri="{9D8B030D-6E8A-4147-A177-3AD203B41FA5}">
                      <a16:colId xmlns:a16="http://schemas.microsoft.com/office/drawing/2014/main" val="1060984346"/>
                    </a:ext>
                  </a:extLst>
                </a:gridCol>
              </a:tblGrid>
              <a:tr h="1821312"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样本数（万）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QPS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平均响应时间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</a:rPr>
                        <a:t>（毫秒）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99</a:t>
                      </a:r>
                      <a:r>
                        <a:rPr lang="zh-CN" sz="1600" kern="100">
                          <a:effectLst/>
                        </a:rPr>
                        <a:t>分位响应时间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</a:rPr>
                        <a:t>（毫秒）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错误率（</a:t>
                      </a:r>
                      <a:r>
                        <a:rPr lang="en-US" sz="1600" kern="100">
                          <a:effectLst/>
                        </a:rPr>
                        <a:t>%</a:t>
                      </a:r>
                      <a:r>
                        <a:rPr lang="zh-CN" sz="1600" kern="100">
                          <a:effectLst/>
                        </a:rPr>
                        <a:t>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应用容器</a:t>
                      </a:r>
                      <a:r>
                        <a:rPr lang="en-US" sz="1600" kern="100">
                          <a:effectLst/>
                        </a:rPr>
                        <a:t>CPU</a:t>
                      </a:r>
                      <a:r>
                        <a:rPr lang="zh-CN" sz="1600" kern="100">
                          <a:effectLst/>
                        </a:rPr>
                        <a:t>使用量（核）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CoreDNS CPU</a:t>
                      </a:r>
                      <a:r>
                        <a:rPr lang="zh-CN" sz="1600" kern="100">
                          <a:effectLst/>
                        </a:rPr>
                        <a:t>使用量（核）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Node Local DNS CPU</a:t>
                      </a:r>
                      <a:r>
                        <a:rPr lang="zh-CN" sz="1600" kern="100">
                          <a:effectLst/>
                        </a:rPr>
                        <a:t>使用量（核）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0482829"/>
                  </a:ext>
                </a:extLst>
              </a:tr>
              <a:tr h="303552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800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45963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6.087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&lt;0.1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4.16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3883818"/>
                  </a:ext>
                </a:extLst>
              </a:tr>
              <a:tr h="303552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800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70621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10.051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&lt;0.1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7.56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7750927"/>
                  </a:ext>
                </a:extLst>
              </a:tr>
              <a:tr h="303552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800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86237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11.977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&lt;0.1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10.90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308825"/>
                  </a:ext>
                </a:extLst>
              </a:tr>
              <a:tr h="303552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800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106364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15.56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&lt;0.1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13.13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4131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22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误差分析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803274" y="1724875"/>
            <a:ext cx="10140649" cy="3309138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200" dirty="0" err="1"/>
              <a:t>Jmeter</a:t>
            </a:r>
            <a:r>
              <a:rPr kumimoji="1" lang="zh-CN" altLang="en-US" sz="2200" dirty="0"/>
              <a:t>会使得测试</a:t>
            </a:r>
            <a:r>
              <a:rPr kumimoji="1" lang="en-US" altLang="zh-CN" sz="2200" dirty="0"/>
              <a:t>QPS</a:t>
            </a:r>
            <a:r>
              <a:rPr kumimoji="1" lang="zh-CN" altLang="en-US" sz="2200" dirty="0"/>
              <a:t>比实际值偏低，因</a:t>
            </a:r>
            <a:r>
              <a:rPr kumimoji="1" lang="en-US" altLang="zh-CN" sz="2200" dirty="0" err="1"/>
              <a:t>Jmeter</a:t>
            </a:r>
            <a:r>
              <a:rPr kumimoji="1" lang="zh-CN" altLang="en-US" sz="2200" dirty="0"/>
              <a:t>运行、读写等过程会消耗资源。</a:t>
            </a:r>
            <a:endParaRPr kumimoji="1" lang="en-US" altLang="zh-CN" sz="22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2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系统层面的缓存可能对数据造成干扰，例如</a:t>
            </a:r>
            <a:r>
              <a:rPr kumimoji="1" lang="en-US" altLang="zh-CN" sz="2200" dirty="0" err="1"/>
              <a:t>CoreDNS</a:t>
            </a:r>
            <a:r>
              <a:rPr kumimoji="1" lang="zh-CN" altLang="en-US" sz="2200" dirty="0"/>
              <a:t>默认缓存时间为</a:t>
            </a:r>
            <a:r>
              <a:rPr kumimoji="1" lang="en-US" altLang="zh-CN" sz="2200" dirty="0"/>
              <a:t>30</a:t>
            </a:r>
            <a:r>
              <a:rPr kumimoji="1" lang="zh-CN" altLang="en-US" sz="2200" dirty="0"/>
              <a:t>秒。</a:t>
            </a:r>
            <a:endParaRPr kumimoji="1" lang="en-US" altLang="zh-CN" sz="22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2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压测和实际情况有偏差。实际情况中会有多方重试，导致请求堆积、内存不足。</a:t>
            </a:r>
            <a:endParaRPr kumimoji="1" lang="en-US" altLang="zh-CN" sz="22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2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测试数据较少，本身不会对</a:t>
            </a:r>
            <a:r>
              <a:rPr kumimoji="1" lang="en-US" altLang="zh-CN" sz="2200" dirty="0" err="1"/>
              <a:t>CoreDNS</a:t>
            </a:r>
            <a:r>
              <a:rPr kumimoji="1" lang="zh-CN" altLang="en-US" sz="2200" dirty="0"/>
              <a:t>造成解析压力。</a:t>
            </a:r>
          </a:p>
        </p:txBody>
      </p:sp>
    </p:spTree>
    <p:extLst>
      <p:ext uri="{BB962C8B-B14F-4D97-AF65-F5344CB8AC3E}">
        <p14:creationId xmlns:p14="http://schemas.microsoft.com/office/powerpoint/2010/main" val="4056295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04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结论和展望</a:t>
            </a:r>
          </a:p>
        </p:txBody>
      </p:sp>
    </p:spTree>
    <p:extLst>
      <p:ext uri="{BB962C8B-B14F-4D97-AF65-F5344CB8AC3E}">
        <p14:creationId xmlns:p14="http://schemas.microsoft.com/office/powerpoint/2010/main" val="322379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结论与展望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803274" y="1724875"/>
            <a:ext cx="10140649" cy="3309138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本文提出了一个高可用</a:t>
            </a:r>
            <a:r>
              <a:rPr kumimoji="1" lang="en-US" altLang="zh-CN" sz="2200" dirty="0"/>
              <a:t>DNS</a:t>
            </a:r>
            <a:r>
              <a:rPr kumimoji="1" lang="zh-CN" altLang="en-US" sz="2200" dirty="0"/>
              <a:t>工具，采用准入控制器实现，解决了现有</a:t>
            </a:r>
            <a:r>
              <a:rPr kumimoji="1" lang="en-US" altLang="zh-CN" sz="2200" dirty="0"/>
              <a:t>Node Local DNS</a:t>
            </a:r>
            <a:r>
              <a:rPr kumimoji="1" lang="zh-CN" altLang="en-US" sz="2200" dirty="0"/>
              <a:t>存在的单点故障问题，并且保持了原有的</a:t>
            </a:r>
            <a:r>
              <a:rPr kumimoji="1" lang="en-US" altLang="zh-CN" sz="2200" dirty="0"/>
              <a:t>DNS</a:t>
            </a:r>
            <a:r>
              <a:rPr kumimoji="1" lang="zh-CN" altLang="en-US" sz="2200" dirty="0"/>
              <a:t>解析性能。</a:t>
            </a:r>
            <a:endParaRPr kumimoji="1" lang="en-US" altLang="zh-CN" sz="22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2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未来工作中，可以对高可用</a:t>
            </a:r>
            <a:r>
              <a:rPr kumimoji="1" lang="en-US" altLang="zh-CN" sz="2200" dirty="0"/>
              <a:t>DNS</a:t>
            </a:r>
            <a:r>
              <a:rPr kumimoji="1" lang="zh-CN" altLang="en-US" sz="2200" dirty="0"/>
              <a:t>存在的</a:t>
            </a:r>
            <a:r>
              <a:rPr kumimoji="1" lang="en-US" altLang="zh-CN" sz="2200" dirty="0"/>
              <a:t>2</a:t>
            </a:r>
            <a:r>
              <a:rPr kumimoji="1" lang="zh-CN" altLang="en-US" sz="2200" dirty="0"/>
              <a:t>秒延迟做进一步的优化，此外，还可以对整个请求链路上存在的问题进行优化，例如数据传输过程中多次拆包、封包等过程。</a:t>
            </a:r>
          </a:p>
        </p:txBody>
      </p:sp>
    </p:spTree>
    <p:extLst>
      <p:ext uri="{BB962C8B-B14F-4D97-AF65-F5344CB8AC3E}">
        <p14:creationId xmlns:p14="http://schemas.microsoft.com/office/powerpoint/2010/main" val="99249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感谢老师的悉心指导</a:t>
            </a:r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背景与动机</a:t>
            </a:r>
          </a:p>
        </p:txBody>
      </p:sp>
    </p:spTree>
    <p:extLst>
      <p:ext uri="{BB962C8B-B14F-4D97-AF65-F5344CB8AC3E}">
        <p14:creationId xmlns:p14="http://schemas.microsoft.com/office/powerpoint/2010/main" val="391893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C10022-5F7F-D34D-A973-E465851F73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85315" y="1890140"/>
            <a:ext cx="8614327" cy="11573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一种构建和运行应用程序的方法，基于微服务技术、声明式</a:t>
            </a:r>
            <a:r>
              <a:rPr kumimoji="1"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kumimoji="1"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构建，通过容器化封装，部署在容器网络（如</a:t>
            </a:r>
            <a:r>
              <a:rPr kumimoji="1"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kumimoji="1"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）上，利用容器网络的能力，自动实现服务发现和负载均衡，支持弹性伸缩、动态调度、优化资源利用率。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A9F7FD-1780-F743-A258-BED116F2E622}"/>
              </a:ext>
            </a:extLst>
          </p:cNvPr>
          <p:cNvGrpSpPr/>
          <p:nvPr/>
        </p:nvGrpSpPr>
        <p:grpSpPr>
          <a:xfrm>
            <a:off x="1411499" y="1677555"/>
            <a:ext cx="763137" cy="763137"/>
            <a:chOff x="1780960" y="1564071"/>
            <a:chExt cx="763137" cy="76313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456DE06-E3D0-8340-B3D7-BEDA31828412}"/>
                </a:ext>
              </a:extLst>
            </p:cNvPr>
            <p:cNvSpPr/>
            <p:nvPr/>
          </p:nvSpPr>
          <p:spPr>
            <a:xfrm>
              <a:off x="1780960" y="156407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568FA5C-27AA-D24D-B903-6732D12ED3DB}"/>
                </a:ext>
              </a:extLst>
            </p:cNvPr>
            <p:cNvSpPr/>
            <p:nvPr/>
          </p:nvSpPr>
          <p:spPr>
            <a:xfrm>
              <a:off x="1868103" y="165121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文本占位符 2">
              <a:extLst>
                <a:ext uri="{FF2B5EF4-FFF2-40B4-BE49-F238E27FC236}">
                  <a16:creationId xmlns:a16="http://schemas.microsoft.com/office/drawing/2014/main" id="{DC3ADB81-7DBB-7349-AD1C-A5B27DE0FA6F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170616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1</a:t>
              </a:r>
              <a:endParaRPr kumimoji="1" lang="zh-CN" altLang="en-US" sz="3200" b="1" dirty="0"/>
            </a:p>
          </p:txBody>
        </p:sp>
      </p:grp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63407B03-9581-F541-8F64-1B16EBDF8D27}"/>
              </a:ext>
            </a:extLst>
          </p:cNvPr>
          <p:cNvSpPr txBox="1">
            <a:spLocks/>
          </p:cNvSpPr>
          <p:nvPr/>
        </p:nvSpPr>
        <p:spPr>
          <a:xfrm>
            <a:off x="2754775" y="3107092"/>
            <a:ext cx="8633949" cy="156562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AD10561-E52D-EE47-9F64-202F7D1972B0}"/>
              </a:ext>
            </a:extLst>
          </p:cNvPr>
          <p:cNvGrpSpPr/>
          <p:nvPr/>
        </p:nvGrpSpPr>
        <p:grpSpPr>
          <a:xfrm>
            <a:off x="1409563" y="3482235"/>
            <a:ext cx="763137" cy="763137"/>
            <a:chOff x="2373205" y="3235462"/>
            <a:chExt cx="763137" cy="76313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4E0FE7E-3C9A-DB4E-82D2-E2582D561E3E}"/>
                </a:ext>
              </a:extLst>
            </p:cNvPr>
            <p:cNvSpPr/>
            <p:nvPr/>
          </p:nvSpPr>
          <p:spPr>
            <a:xfrm>
              <a:off x="2373205" y="3235462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0A26676-6372-7245-A61B-90F3AC365CEF}"/>
                </a:ext>
              </a:extLst>
            </p:cNvPr>
            <p:cNvSpPr/>
            <p:nvPr/>
          </p:nvSpPr>
          <p:spPr>
            <a:xfrm>
              <a:off x="2460348" y="3322606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文本占位符 2">
              <a:extLst>
                <a:ext uri="{FF2B5EF4-FFF2-40B4-BE49-F238E27FC236}">
                  <a16:creationId xmlns:a16="http://schemas.microsoft.com/office/drawing/2014/main" id="{A6F36A96-5D38-9B4B-908E-0A5BDEF7B6D6}"/>
                </a:ext>
              </a:extLst>
            </p:cNvPr>
            <p:cNvSpPr txBox="1">
              <a:spLocks/>
            </p:cNvSpPr>
            <p:nvPr/>
          </p:nvSpPr>
          <p:spPr>
            <a:xfrm>
              <a:off x="2474636" y="3377559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2</a:t>
              </a:r>
              <a:endParaRPr kumimoji="1" lang="zh-CN" altLang="en-US" sz="3200" b="1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844FC0-FBB1-D54B-A4D6-9FE2E00501DA}"/>
              </a:ext>
            </a:extLst>
          </p:cNvPr>
          <p:cNvGrpSpPr/>
          <p:nvPr/>
        </p:nvGrpSpPr>
        <p:grpSpPr>
          <a:xfrm>
            <a:off x="1391882" y="5075552"/>
            <a:ext cx="763137" cy="763137"/>
            <a:chOff x="1780960" y="5038311"/>
            <a:chExt cx="763137" cy="763137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493DC20-B58C-6445-80EC-7A60CA3472B4}"/>
                </a:ext>
              </a:extLst>
            </p:cNvPr>
            <p:cNvSpPr/>
            <p:nvPr/>
          </p:nvSpPr>
          <p:spPr>
            <a:xfrm>
              <a:off x="1780960" y="503831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F113C98-FF7A-D54A-AB3C-3287C06ADA01}"/>
                </a:ext>
              </a:extLst>
            </p:cNvPr>
            <p:cNvSpPr/>
            <p:nvPr/>
          </p:nvSpPr>
          <p:spPr>
            <a:xfrm>
              <a:off x="1868103" y="512545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占位符 2">
              <a:extLst>
                <a:ext uri="{FF2B5EF4-FFF2-40B4-BE49-F238E27FC236}">
                  <a16:creationId xmlns:a16="http://schemas.microsoft.com/office/drawing/2014/main" id="{A39F8FEE-AF2B-3649-8757-C8CA0EF1DE98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518040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3</a:t>
              </a:r>
              <a:endParaRPr kumimoji="1" lang="zh-CN" altLang="en-US" sz="3200" b="1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2385312" y="1334738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云原生和容器网络</a:t>
            </a: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C87E683A-616C-264A-A477-2160E332E1F4}"/>
              </a:ext>
            </a:extLst>
          </p:cNvPr>
          <p:cNvCxnSpPr/>
          <p:nvPr/>
        </p:nvCxnSpPr>
        <p:spPr>
          <a:xfrm>
            <a:off x="2385312" y="1846568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A3DC1CC-861F-004E-816E-A6DDFD8F80E6}"/>
              </a:ext>
            </a:extLst>
          </p:cNvPr>
          <p:cNvSpPr txBox="1"/>
          <p:nvPr/>
        </p:nvSpPr>
        <p:spPr>
          <a:xfrm>
            <a:off x="2365695" y="3250246"/>
            <a:ext cx="805938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服务发现</a:t>
            </a: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6E2D3087-FAF9-2543-8A30-DF4F465D4040}"/>
              </a:ext>
            </a:extLst>
          </p:cNvPr>
          <p:cNvCxnSpPr/>
          <p:nvPr/>
        </p:nvCxnSpPr>
        <p:spPr>
          <a:xfrm>
            <a:off x="2365695" y="3762076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32D16F1-F268-D544-AC53-1889057C7388}"/>
              </a:ext>
            </a:extLst>
          </p:cNvPr>
          <p:cNvSpPr txBox="1"/>
          <p:nvPr/>
        </p:nvSpPr>
        <p:spPr>
          <a:xfrm>
            <a:off x="2365695" y="4825409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Kubernetes DNS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1CBCC62E-9906-804C-8569-91D98671774F}"/>
              </a:ext>
            </a:extLst>
          </p:cNvPr>
          <p:cNvCxnSpPr/>
          <p:nvPr/>
        </p:nvCxnSpPr>
        <p:spPr>
          <a:xfrm>
            <a:off x="2365695" y="5337239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2">
            <a:extLst>
              <a:ext uri="{FF2B5EF4-FFF2-40B4-BE49-F238E27FC236}">
                <a16:creationId xmlns:a16="http://schemas.microsoft.com/office/drawing/2014/main" id="{6FFDB556-80B3-D045-A616-BF415630FB1F}"/>
              </a:ext>
            </a:extLst>
          </p:cNvPr>
          <p:cNvSpPr txBox="1">
            <a:spLocks/>
          </p:cNvSpPr>
          <p:nvPr/>
        </p:nvSpPr>
        <p:spPr>
          <a:xfrm>
            <a:off x="2365695" y="3851950"/>
            <a:ext cx="8633947" cy="7631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容器网络提供了服务发现能力，可以自动发现上线的服务，并将服务名注册为容器网络中的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，以实现不同的部署环境中同样的访问入口。</a:t>
            </a: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81EDFBBE-D67B-5949-8FEB-00C2E25E4791}"/>
              </a:ext>
            </a:extLst>
          </p:cNvPr>
          <p:cNvSpPr txBox="1">
            <a:spLocks/>
          </p:cNvSpPr>
          <p:nvPr/>
        </p:nvSpPr>
        <p:spPr>
          <a:xfrm>
            <a:off x="2365695" y="5367984"/>
            <a:ext cx="8633949" cy="7631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中服务发现是通过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集群中的域名解析服务（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）实现。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提供了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CoreDNS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两级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14731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45360"/>
            <a:ext cx="8970989" cy="663575"/>
          </a:xfrm>
        </p:spPr>
        <p:txBody>
          <a:bodyPr/>
          <a:lstStyle/>
          <a:p>
            <a:r>
              <a:rPr kumimoji="1" lang="en-US" altLang="zh-CN" dirty="0" err="1"/>
              <a:t>CoreDNS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FD99E8-A4C8-4402-9156-A7422E3DAD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9" y="1373521"/>
            <a:ext cx="8255100" cy="43053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27C33E7-96C5-45AA-9D18-D3052711DEB0}"/>
              </a:ext>
            </a:extLst>
          </p:cNvPr>
          <p:cNvSpPr/>
          <p:nvPr/>
        </p:nvSpPr>
        <p:spPr>
          <a:xfrm>
            <a:off x="387625" y="1671639"/>
            <a:ext cx="3388854" cy="2713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CoreDNS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承担了整个集群的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解析流量。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存在跨节点请求，中间存在多次拆包、封包等过程，影响性能。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66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45360"/>
            <a:ext cx="8970989" cy="663575"/>
          </a:xfrm>
        </p:spPr>
        <p:txBody>
          <a:bodyPr/>
          <a:lstStyle/>
          <a:p>
            <a:r>
              <a:rPr kumimoji="1" lang="en-US" altLang="zh-CN" dirty="0"/>
              <a:t>Node Local DNS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7C33E7-96C5-45AA-9D18-D3052711DEB0}"/>
              </a:ext>
            </a:extLst>
          </p:cNvPr>
          <p:cNvSpPr/>
          <p:nvPr/>
        </p:nvSpPr>
        <p:spPr>
          <a:xfrm>
            <a:off x="387625" y="1671639"/>
            <a:ext cx="3388854" cy="4042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每个节点上都有一个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用于转发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请求和缓存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解析结果。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所在的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无法工作时，会造成域名解析失败。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99D6DE-2CB5-4B6A-B18B-F51BBE4E67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8" y="1532955"/>
            <a:ext cx="8303227" cy="4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45360"/>
            <a:ext cx="8970989" cy="663575"/>
          </a:xfrm>
        </p:spPr>
        <p:txBody>
          <a:bodyPr/>
          <a:lstStyle/>
          <a:p>
            <a:r>
              <a:rPr kumimoji="1" lang="en-US" altLang="zh-CN" dirty="0"/>
              <a:t>Node Local DNS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7C33E7-96C5-45AA-9D18-D3052711DEB0}"/>
              </a:ext>
            </a:extLst>
          </p:cNvPr>
          <p:cNvSpPr/>
          <p:nvPr/>
        </p:nvSpPr>
        <p:spPr>
          <a:xfrm>
            <a:off x="387625" y="1671639"/>
            <a:ext cx="3388854" cy="4042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每个节点上都有一个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用于转发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请求和缓存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解析结果。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所在的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无法工作时，会造成域名解析失败。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3341AC-D230-4E46-8F86-3232BB8544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71" y="1551070"/>
            <a:ext cx="8347435" cy="45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7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研究动机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A3DC1CC-861F-004E-816E-A6DDFD8F80E6}"/>
              </a:ext>
            </a:extLst>
          </p:cNvPr>
          <p:cNvSpPr txBox="1"/>
          <p:nvPr/>
        </p:nvSpPr>
        <p:spPr>
          <a:xfrm>
            <a:off x="739109" y="2111905"/>
            <a:ext cx="6701219" cy="2486582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现有的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应用框架没有做很好的缓存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CoreDNS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无法承受大量、高频的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解析请求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Local DNS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存在单点故障的问题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54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设计和实践</a:t>
            </a:r>
          </a:p>
        </p:txBody>
      </p:sp>
    </p:spTree>
    <p:extLst>
      <p:ext uri="{BB962C8B-B14F-4D97-AF65-F5344CB8AC3E}">
        <p14:creationId xmlns:p14="http://schemas.microsoft.com/office/powerpoint/2010/main" val="29982425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74996"/>
      </a:accent1>
      <a:accent2>
        <a:srgbClr val="F30017"/>
      </a:accent2>
      <a:accent3>
        <a:srgbClr val="FC5960"/>
      </a:accent3>
      <a:accent4>
        <a:srgbClr val="0D86D9"/>
      </a:accent4>
      <a:accent5>
        <a:srgbClr val="1E7CB1"/>
      </a:accent5>
      <a:accent6>
        <a:srgbClr val="93CCEB"/>
      </a:accent6>
      <a:hlink>
        <a:srgbClr val="4472C4"/>
      </a:hlink>
      <a:folHlink>
        <a:srgbClr val="BFBFBF"/>
      </a:folHlink>
    </a:clrScheme>
    <a:fontScheme name="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2"/>
          </a:solidFill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rmAutofit/>
      </a:bodyPr>
      <a:lstStyle>
        <a:defPPr algn="l">
          <a:lnSpc>
            <a:spcPct val="130000"/>
          </a:lnSpc>
          <a:defRPr kumimoji="1" sz="20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0000" tIns="180000" rIns="180000" bIns="180000" rtlCol="0">
        <a:spAutoFit/>
      </a:bodyPr>
      <a:lstStyle>
        <a:defPPr algn="just">
          <a:lnSpc>
            <a:spcPct val="130000"/>
          </a:lnSpc>
          <a:spcAft>
            <a:spcPts val="600"/>
          </a:spcAft>
          <a:defRPr kumimoji="1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5469</TotalTime>
  <Words>1506</Words>
  <Application>Microsoft Office PowerPoint</Application>
  <PresentationFormat>宽屏</PresentationFormat>
  <Paragraphs>259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Office 主题​​</vt:lpstr>
      <vt:lpstr>1_OfficePLUS</vt:lpstr>
      <vt:lpstr>2_OfficePLUS</vt:lpstr>
      <vt:lpstr>云原生容器网络中 高可用DNS的设计与实践</vt:lpstr>
      <vt:lpstr>PowerPoint 演示文稿</vt:lpstr>
      <vt:lpstr>PowerPoint 演示文稿</vt:lpstr>
      <vt:lpstr>研究背景</vt:lpstr>
      <vt:lpstr>CoreDNS</vt:lpstr>
      <vt:lpstr>Node Local DNS</vt:lpstr>
      <vt:lpstr>Node Local DNS</vt:lpstr>
      <vt:lpstr>研究动机</vt:lpstr>
      <vt:lpstr>PowerPoint 演示文稿</vt:lpstr>
      <vt:lpstr>高可用DNS</vt:lpstr>
      <vt:lpstr>高可用DNS</vt:lpstr>
      <vt:lpstr>准入控制器</vt:lpstr>
      <vt:lpstr>实现细节</vt:lpstr>
      <vt:lpstr>实现细节</vt:lpstr>
      <vt:lpstr>实现细节</vt:lpstr>
      <vt:lpstr>PowerPoint 演示文稿</vt:lpstr>
      <vt:lpstr>实验设计</vt:lpstr>
      <vt:lpstr>数据与指标</vt:lpstr>
      <vt:lpstr>实验结果</vt:lpstr>
      <vt:lpstr>实验结果</vt:lpstr>
      <vt:lpstr>实验结果</vt:lpstr>
      <vt:lpstr>误差分析</vt:lpstr>
      <vt:lpstr>PowerPoint 演示文稿</vt:lpstr>
      <vt:lpstr>结论与展望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zhou</dc:creator>
  <cp:keywords>51PPT模板网</cp:keywords>
  <cp:lastModifiedBy>T158542</cp:lastModifiedBy>
  <cp:revision>299</cp:revision>
  <cp:lastPrinted>2019-04-07T21:47:54Z</cp:lastPrinted>
  <dcterms:created xsi:type="dcterms:W3CDTF">2019-03-13T22:13:12Z</dcterms:created>
  <dcterms:modified xsi:type="dcterms:W3CDTF">2021-05-15T09:59:15Z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2019-05-10T09:28:08.0350032Z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a3d39c64-67eb-4225-a22b-7af955a92bde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